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57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B93"/>
    <a:srgbClr val="EFFCA2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 autoAdjust="0"/>
    <p:restoredTop sz="88632" autoAdjust="0"/>
  </p:normalViewPr>
  <p:slideViewPr>
    <p:cSldViewPr>
      <p:cViewPr>
        <p:scale>
          <a:sx n="80" d="100"/>
          <a:sy n="80" d="100"/>
        </p:scale>
        <p:origin x="-2502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692FA-B1C5-49C7-9247-9F50808CA4CA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EFD0A-CF9B-4597-BFD8-B1309B52D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1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FD0A-CF9B-4597-BFD8-B1309B52DA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3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FD0A-CF9B-4597-BFD8-B1309B52DA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25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FD0A-CF9B-4597-BFD8-B1309B52DA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8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36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94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9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16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0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0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87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34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40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2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7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3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sia.greenwood\AppData\Local\Microsoft\Windows\Temporary Internet Files\Content.IE5\I9HGZ2UL\Bethlehem1894[1]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3463" r="1379" b="2040"/>
          <a:stretch/>
        </p:blipFill>
        <p:spPr bwMode="auto">
          <a:xfrm>
            <a:off x="-36512" y="836713"/>
            <a:ext cx="9180512" cy="606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6BCF4966-17DB-4C0E-8B70-3116CF776F89" descr="image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98" y="836713"/>
            <a:ext cx="2992922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2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980728"/>
            <a:ext cx="5040560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 reading from the Gospel of St Luke  </a:t>
            </a:r>
            <a:r>
              <a:rPr lang="en-GB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1:39-43 (adapted)</a:t>
            </a:r>
            <a:endParaRPr lang="en-GB" sz="105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30000"/>
              </a:lnSpc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Mary went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quickly to a town in the mountains of Judea.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She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went to Zechariah’s house and greeted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Elizabeth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30000"/>
              </a:lnSpc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When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Elizabeth heard Mary’s greeting, the unborn baby inside Elizabeth jumped. Then Elizabeth was filled with the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Holy Spirit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30000"/>
              </a:lnSpc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She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cried out in a loud voice, “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God has blessed you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more than any other woman. And God has blessed the baby which you will give birth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to. You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are the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mother of my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Lord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”</a:t>
            </a:r>
          </a:p>
          <a:p>
            <a:pPr>
              <a:lnSpc>
                <a:spcPct val="130000"/>
              </a:lnSpc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This is the Gospel of the Lord.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"/>
          <a:stretch/>
        </p:blipFill>
        <p:spPr bwMode="auto">
          <a:xfrm>
            <a:off x="5841598" y="1146252"/>
            <a:ext cx="2892352" cy="38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BCF4966-17DB-4C0E-8B70-3116CF776F89" descr="image00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259633" y="774093"/>
            <a:ext cx="5976664" cy="611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289197"/>
            <a:ext cx="3164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Generous?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72" y="3557730"/>
            <a:ext cx="23050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r="14961"/>
          <a:stretch/>
        </p:blipFill>
        <p:spPr>
          <a:xfrm>
            <a:off x="5786648" y="980728"/>
            <a:ext cx="2899297" cy="2446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2" y="2060848"/>
            <a:ext cx="2857500" cy="3676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357" y="860520"/>
            <a:ext cx="42787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How do we know that Mary was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6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6BCF4966-17DB-4C0E-8B70-3116CF776F89" descr="image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61" y="1124037"/>
            <a:ext cx="2441912" cy="49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268760"/>
            <a:ext cx="3877374" cy="4319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rgbClr val="5175A6"/>
              </a:solidFill>
              <a:latin typeface="Calibri Light" panose="020F0302020204030204" pitchFamily="34" charset="0"/>
            </a:endParaRPr>
          </a:p>
          <a:p>
            <a:endParaRPr lang="en-GB" sz="2000" b="1" dirty="0">
              <a:latin typeface="Calibri Light" panose="020F0302020204030204" pitchFamily="34" charset="0"/>
            </a:endParaRPr>
          </a:p>
          <a:p>
            <a:pPr>
              <a:lnSpc>
                <a:spcPts val="32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ay all children </a:t>
            </a:r>
          </a:p>
          <a:p>
            <a:pPr>
              <a:lnSpc>
                <a:spcPts val="32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 the world </a:t>
            </a:r>
          </a:p>
          <a:p>
            <a:pPr>
              <a:lnSpc>
                <a:spcPts val="32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hare love </a:t>
            </a:r>
          </a:p>
          <a:p>
            <a:pPr>
              <a:lnSpc>
                <a:spcPts val="32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hare friendship and live </a:t>
            </a:r>
          </a:p>
          <a:p>
            <a:pPr>
              <a:lnSpc>
                <a:spcPts val="32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 the peace  </a:t>
            </a:r>
          </a:p>
          <a:p>
            <a:pPr>
              <a:lnSpc>
                <a:spcPts val="32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 God’s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love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ts val="32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ow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forever. </a:t>
            </a:r>
          </a:p>
          <a:p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Amen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7" y="1192153"/>
            <a:ext cx="3974264" cy="7497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084" y="1340768"/>
            <a:ext cx="4741988" cy="4319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800" b="1" dirty="0" smtClean="0">
              <a:solidFill>
                <a:srgbClr val="5175A6"/>
              </a:solidFill>
              <a:latin typeface="Calibri Light" panose="020F0302020204030204" pitchFamily="34" charset="0"/>
            </a:endParaRPr>
          </a:p>
          <a:p>
            <a:endParaRPr lang="en-GB" sz="2000" b="1" dirty="0">
              <a:latin typeface="Calibri Light" panose="020F0302020204030204" pitchFamily="34" charset="0"/>
            </a:endParaRPr>
          </a:p>
          <a:p>
            <a:pPr>
              <a:lnSpc>
                <a:spcPts val="32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Hail Mary, full of Grace,</a:t>
            </a:r>
          </a:p>
          <a:p>
            <a:pPr>
              <a:lnSpc>
                <a:spcPts val="32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he Lord is with thee.</a:t>
            </a:r>
          </a:p>
          <a:p>
            <a:pPr>
              <a:lnSpc>
                <a:spcPts val="32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Blessed art thou among women</a:t>
            </a:r>
          </a:p>
          <a:p>
            <a:pPr>
              <a:lnSpc>
                <a:spcPts val="32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blessed is the fruit of thy womb, Jesus.</a:t>
            </a:r>
          </a:p>
          <a:p>
            <a:pPr>
              <a:lnSpc>
                <a:spcPts val="32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Holy Mary Mother of God,</a:t>
            </a:r>
          </a:p>
          <a:p>
            <a:pPr>
              <a:lnSpc>
                <a:spcPts val="32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pray for us sinners,</a:t>
            </a:r>
          </a:p>
          <a:p>
            <a:pPr>
              <a:lnSpc>
                <a:spcPts val="32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ow and at the hour of our death.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Amen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1889604" cy="743651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6597895" y="1068090"/>
            <a:ext cx="205807" cy="124063"/>
          </a:xfrm>
          <a:custGeom>
            <a:avLst/>
            <a:gdLst>
              <a:gd name="connsiteX0" fmla="*/ 37835 w 232718"/>
              <a:gd name="connsiteY0" fmla="*/ 3576 h 137125"/>
              <a:gd name="connsiteX1" fmla="*/ 92990 w 232718"/>
              <a:gd name="connsiteY1" fmla="*/ 18091 h 137125"/>
              <a:gd name="connsiteX2" fmla="*/ 153950 w 232718"/>
              <a:gd name="connsiteY2" fmla="*/ 41314 h 137125"/>
              <a:gd name="connsiteX3" fmla="*/ 203298 w 232718"/>
              <a:gd name="connsiteY3" fmla="*/ 90662 h 137125"/>
              <a:gd name="connsiteX4" fmla="*/ 232327 w 232718"/>
              <a:gd name="connsiteY4" fmla="*/ 116788 h 137125"/>
              <a:gd name="connsiteX5" fmla="*/ 182978 w 232718"/>
              <a:gd name="connsiteY5" fmla="*/ 137108 h 137125"/>
              <a:gd name="connsiteX6" fmla="*/ 90087 w 232718"/>
              <a:gd name="connsiteY6" fmla="*/ 119691 h 137125"/>
              <a:gd name="connsiteX7" fmla="*/ 3001 w 232718"/>
              <a:gd name="connsiteY7" fmla="*/ 87759 h 137125"/>
              <a:gd name="connsiteX8" fmla="*/ 37835 w 232718"/>
              <a:gd name="connsiteY8" fmla="*/ 3576 h 13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18" h="137125">
                <a:moveTo>
                  <a:pt x="37835" y="3576"/>
                </a:moveTo>
                <a:cubicBezTo>
                  <a:pt x="52833" y="-8035"/>
                  <a:pt x="73638" y="11801"/>
                  <a:pt x="92990" y="18091"/>
                </a:cubicBezTo>
                <a:cubicBezTo>
                  <a:pt x="112342" y="24381"/>
                  <a:pt x="135565" y="29219"/>
                  <a:pt x="153950" y="41314"/>
                </a:cubicBezTo>
                <a:cubicBezTo>
                  <a:pt x="172335" y="53409"/>
                  <a:pt x="190235" y="78083"/>
                  <a:pt x="203298" y="90662"/>
                </a:cubicBezTo>
                <a:cubicBezTo>
                  <a:pt x="216361" y="103241"/>
                  <a:pt x="235714" y="109047"/>
                  <a:pt x="232327" y="116788"/>
                </a:cubicBezTo>
                <a:cubicBezTo>
                  <a:pt x="228940" y="124529"/>
                  <a:pt x="206685" y="136624"/>
                  <a:pt x="182978" y="137108"/>
                </a:cubicBezTo>
                <a:cubicBezTo>
                  <a:pt x="159271" y="137592"/>
                  <a:pt x="120083" y="127916"/>
                  <a:pt x="90087" y="119691"/>
                </a:cubicBezTo>
                <a:cubicBezTo>
                  <a:pt x="60091" y="111466"/>
                  <a:pt x="16064" y="102273"/>
                  <a:pt x="3001" y="87759"/>
                </a:cubicBezTo>
                <a:cubicBezTo>
                  <a:pt x="-10062" y="73245"/>
                  <a:pt x="22837" y="15187"/>
                  <a:pt x="37835" y="35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316083" y="3809544"/>
            <a:ext cx="60007" cy="62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10" y="3804913"/>
            <a:ext cx="1448708" cy="2812611"/>
          </a:xfrm>
          <a:prstGeom prst="rect">
            <a:avLst/>
          </a:prstGeom>
        </p:spPr>
      </p:pic>
      <p:pic>
        <p:nvPicPr>
          <p:cNvPr id="18" name="Picture 3" descr="O:\Mission Together\Mission Together Files\Materials All Years\Working Materials 2014-2015 CAMBODIA\Images\Soriya pray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798" y="2924944"/>
            <a:ext cx="1327586" cy="35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3998</TotalTime>
  <Words>188</Words>
  <Application>Microsoft Office PowerPoint</Application>
  <PresentationFormat>On-screen Show (4:3)</PresentationFormat>
  <Paragraphs>36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139</cp:revision>
  <dcterms:created xsi:type="dcterms:W3CDTF">2018-01-26T14:12:48Z</dcterms:created>
  <dcterms:modified xsi:type="dcterms:W3CDTF">2018-04-25T15:58:44Z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