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67" r:id="rId6"/>
    <p:sldId id="271" r:id="rId7"/>
    <p:sldId id="269" r:id="rId8"/>
    <p:sldId id="273" r:id="rId9"/>
    <p:sldId id="26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0.wdp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94" y="1213943"/>
            <a:ext cx="4243919" cy="48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229" y="1360714"/>
            <a:ext cx="3276600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Mission Together Prayer: </a:t>
            </a:r>
          </a:p>
          <a:p>
            <a:endParaRPr lang="en-GB" b="1" dirty="0"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ay all children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world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love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friendship and live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peace 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 God’s love.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forever. </a:t>
            </a:r>
          </a:p>
          <a:p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  <a:p>
            <a:endParaRPr lang="en-GB" dirty="0"/>
          </a:p>
        </p:txBody>
      </p:sp>
      <p:pic>
        <p:nvPicPr>
          <p:cNvPr id="7" name="Picture 6" descr="O:\Mission Together\Mission Together Files\Materials All Years\Working Materials 2010-2011 PHILIPPINES\EVANGELINE\Praying.bmp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2" b="89941" l="9931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7168" b="19231"/>
          <a:stretch/>
        </p:blipFill>
        <p:spPr bwMode="auto">
          <a:xfrm>
            <a:off x="2971709" y="3770939"/>
            <a:ext cx="1488440" cy="262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F:\Profiles\claire.colleran\Pictures\Cartoons\Mary 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2" y="893005"/>
            <a:ext cx="2150532" cy="55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:\Mission Together\Mission Together Files\Materials All Years\Working Materials 2015-2016 MALAWI\Images\Alex pointing high res.jpg"/>
          <p:cNvPicPr/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5" b="97255" l="9946" r="9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0292" b="4698"/>
          <a:stretch/>
        </p:blipFill>
        <p:spPr bwMode="auto">
          <a:xfrm>
            <a:off x="4016829" y="2744890"/>
            <a:ext cx="1735488" cy="3577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44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7943" y="1122403"/>
            <a:ext cx="363385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Some people brought their children to Jesus, so that he could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bless them.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His disciples told the people to stop bothering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him.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But Jesus said, “Let the children come to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me. Anyone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who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like these children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belongs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God’s kingdom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.”’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Matthew 19:13-14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" b="95635" l="8824" r="88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5739" r="11156" b="5357"/>
          <a:stretch/>
        </p:blipFill>
        <p:spPr bwMode="auto">
          <a:xfrm>
            <a:off x="309464" y="1184475"/>
            <a:ext cx="2906487" cy="40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O:\Mission Together\Mission Together Files\Materials All Years\Working Materials 2012-2013 INDIA\Images and logos\Santhosh waving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6" b="965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4" t="4780" r="16096" b="5163"/>
          <a:stretch/>
        </p:blipFill>
        <p:spPr bwMode="auto">
          <a:xfrm>
            <a:off x="2824065" y="3238367"/>
            <a:ext cx="1747935" cy="3329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O:\Mission Together\Mission Together Files\Materials All Years\Working Materials 2013-2014 ZAMBIA\Images and logos\Anna waving.jpg"/>
          <p:cNvPicPr/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2" b="100000" l="9958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4" y="3030657"/>
            <a:ext cx="2057400" cy="344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5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1068779"/>
            <a:ext cx="7254875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710047" y="1324206"/>
            <a:ext cx="2185059" cy="1140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8966" y="907864"/>
            <a:ext cx="150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B00000"/>
                </a:solidFill>
              </a:rPr>
              <a:t>Portugal</a:t>
            </a:r>
            <a:endParaRPr lang="en-GB" sz="2800" b="1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1" y="-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1" b="17390"/>
          <a:stretch/>
        </p:blipFill>
        <p:spPr bwMode="auto">
          <a:xfrm>
            <a:off x="2588790" y="1166748"/>
            <a:ext cx="3918918" cy="452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847602" y="5786250"/>
            <a:ext cx="540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Lucia, Francisco and Jacinta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7" name="Picture 6" descr="O:\Mission Together\Mission Together Files\Materials All Years\Working Materials 2015-2016 MALAWI\Images\Alex pointing high res.jpg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5" b="97255" l="9946" r="9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1" b="4698"/>
          <a:stretch/>
        </p:blipFill>
        <p:spPr bwMode="auto">
          <a:xfrm>
            <a:off x="469174" y="2470271"/>
            <a:ext cx="1971878" cy="3577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6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" b="17944"/>
          <a:stretch/>
        </p:blipFill>
        <p:spPr bwMode="auto">
          <a:xfrm rot="21353565">
            <a:off x="1328694" y="1757049"/>
            <a:ext cx="2769898" cy="369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123" y="5545112"/>
            <a:ext cx="244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Rosary Beads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" name="Picture 2" descr="F:\Profiles\claire.colleran\Pictures\Cartoons\Mary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23" y="949552"/>
            <a:ext cx="2150532" cy="55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1401286" y="5396107"/>
            <a:ext cx="643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The children stopped by a </a:t>
            </a:r>
            <a:r>
              <a:rPr lang="en-GB" sz="2800" dirty="0">
                <a:solidFill>
                  <a:srgbClr val="0070C0"/>
                </a:solidFill>
              </a:rPr>
              <a:t>small tree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2" y="1023256"/>
            <a:ext cx="6400800" cy="425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O:\Mission Together\Mission Together Files\Materials All Years\Working Materials 2013-2014 ZAMBIA\Images and logos\Anna pointing.jpg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8" b="94132" l="9980" r="89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7" r="7992" b="4698"/>
          <a:stretch/>
        </p:blipFill>
        <p:spPr bwMode="auto">
          <a:xfrm>
            <a:off x="424543" y="2569381"/>
            <a:ext cx="2057400" cy="3478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51" y="1306286"/>
            <a:ext cx="5482345" cy="402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59973" y="5498275"/>
            <a:ext cx="5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Crowds gathered to pray for peace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5" name="Picture 4" descr="O:\Mission Together\Mission Together Files\Materials All Years\Working Materials 2010-2011 PHILIPPINES\EVANGELINE\Praying.bmp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2" b="89941" l="9931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7168" b="19231"/>
          <a:stretch/>
        </p:blipFill>
        <p:spPr bwMode="auto">
          <a:xfrm>
            <a:off x="747123" y="3462884"/>
            <a:ext cx="1488440" cy="262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7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6656" y="5728259"/>
            <a:ext cx="596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  </a:t>
            </a:r>
            <a:r>
              <a:rPr lang="en-GB" sz="2800" dirty="0" smtClean="0">
                <a:solidFill>
                  <a:srgbClr val="0070C0"/>
                </a:solidFill>
              </a:rPr>
              <a:t>Now Francisco and Jacinta are saints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75" y="1387113"/>
            <a:ext cx="5505049" cy="417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O:\Mission Together\Mission Together Files\Materials All Years\Working Materials 2011-2012 MALAWI\Images and logos\ROBERT\Robert colour\Robert pointing colour.jpg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" b="99791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5213"/>
          <a:stretch/>
        </p:blipFill>
        <p:spPr bwMode="auto">
          <a:xfrm>
            <a:off x="326570" y="2231571"/>
            <a:ext cx="1939563" cy="378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1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" b="95635" l="8824" r="88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5739" r="11156" b="5357"/>
          <a:stretch/>
        </p:blipFill>
        <p:spPr bwMode="auto">
          <a:xfrm>
            <a:off x="407435" y="1383593"/>
            <a:ext cx="2906487" cy="40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r="3262"/>
          <a:stretch/>
        </p:blipFill>
        <p:spPr bwMode="auto">
          <a:xfrm rot="191649">
            <a:off x="4024618" y="1838988"/>
            <a:ext cx="4364217" cy="308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1" descr="O:\Mission Together\Mission Together Files\Materials All Years\Images\Girl praying.png"/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20" b="97243" l="9853" r="89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4167" r="21203" b="2273"/>
          <a:stretch/>
        </p:blipFill>
        <p:spPr bwMode="auto">
          <a:xfrm>
            <a:off x="1954778" y="3480961"/>
            <a:ext cx="1186543" cy="2784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O:\Mission Together\Mission Together Files\Materials All Years\Working Materials 2012-2013 INDIA\Images and logos\Santhosh praying.jpg"/>
          <p:cNvPicPr/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4" b="97814" l="9752" r="8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11042"/>
          <a:stretch/>
        </p:blipFill>
        <p:spPr bwMode="auto">
          <a:xfrm>
            <a:off x="2886490" y="3692179"/>
            <a:ext cx="1230086" cy="2705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F:\Profiles\claire.colleran\Pictures\Mission Rosary 2.png"/>
          <p:cNvPicPr/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4" b="99624" l="0" r="99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01" y="928791"/>
            <a:ext cx="2064675" cy="2218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9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108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administrator</cp:lastModifiedBy>
  <cp:revision>43</cp:revision>
  <dcterms:created xsi:type="dcterms:W3CDTF">2016-10-31T10:22:49Z</dcterms:created>
  <dcterms:modified xsi:type="dcterms:W3CDTF">2018-03-02T11:20:00Z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