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277" r:id="rId4"/>
    <p:sldId id="269" r:id="rId5"/>
    <p:sldId id="273" r:id="rId6"/>
    <p:sldId id="271" r:id="rId7"/>
    <p:sldId id="267" r:id="rId8"/>
    <p:sldId id="257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A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1652" autoAdjust="0"/>
  </p:normalViewPr>
  <p:slideViewPr>
    <p:cSldViewPr>
      <p:cViewPr>
        <p:scale>
          <a:sx n="73" d="100"/>
          <a:sy n="73" d="100"/>
        </p:scale>
        <p:origin x="-2712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692FA-B1C5-49C7-9247-9F50808CA4CA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FD0A-CF9B-4597-BFD8-B1309B52D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1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FD0A-CF9B-4597-BFD8-B1309B52DA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63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189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36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94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79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16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0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00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7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3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40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2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9DC58-702D-4F4B-8DA1-17B38024BCE4}" type="datetimeFigureOut">
              <a:rPr lang="en-GB" smtClean="0"/>
              <a:t>25/04/2018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0D5EE-2F39-495A-A9CC-6DB55DBE5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7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jp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1.png"/><Relationship Id="rId18" Type="http://schemas.openxmlformats.org/officeDocument/2006/relationships/image" Target="../media/image5.png"/><Relationship Id="rId3" Type="http://schemas.openxmlformats.org/officeDocument/2006/relationships/image" Target="../media/image24.png"/><Relationship Id="rId7" Type="http://schemas.openxmlformats.org/officeDocument/2006/relationships/image" Target="../media/image28.gif"/><Relationship Id="rId12" Type="http://schemas.openxmlformats.org/officeDocument/2006/relationships/image" Target="../media/image30.png"/><Relationship Id="rId17" Type="http://schemas.openxmlformats.org/officeDocument/2006/relationships/image" Target="../media/image4.png"/><Relationship Id="rId2" Type="http://schemas.openxmlformats.org/officeDocument/2006/relationships/image" Target="../media/image23.png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9.png"/><Relationship Id="rId5" Type="http://schemas.openxmlformats.org/officeDocument/2006/relationships/image" Target="../media/image26.jpeg"/><Relationship Id="rId15" Type="http://schemas.openxmlformats.org/officeDocument/2006/relationships/image" Target="../media/image32.png"/><Relationship Id="rId10" Type="http://schemas.openxmlformats.org/officeDocument/2006/relationships/image" Target="../media/image8.png"/><Relationship Id="rId19" Type="http://schemas.openxmlformats.org/officeDocument/2006/relationships/image" Target="../media/image6.png"/><Relationship Id="rId4" Type="http://schemas.openxmlformats.org/officeDocument/2006/relationships/image" Target="../media/image25.gif"/><Relationship Id="rId9" Type="http://schemas.openxmlformats.org/officeDocument/2006/relationships/image" Target="../media/image11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openxmlformats.org/officeDocument/2006/relationships/image" Target="../media/image36.jpeg"/><Relationship Id="rId10" Type="http://schemas.openxmlformats.org/officeDocument/2006/relationships/image" Target="../media/image40.png"/><Relationship Id="rId4" Type="http://schemas.openxmlformats.org/officeDocument/2006/relationships/image" Target="../media/image35.jpe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10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54.jpeg"/><Relationship Id="rId5" Type="http://schemas.openxmlformats.org/officeDocument/2006/relationships/image" Target="../media/image50.png"/><Relationship Id="rId10" Type="http://schemas.microsoft.com/office/2007/relationships/hdphoto" Target="../media/hdphoto2.wdp"/><Relationship Id="rId4" Type="http://schemas.openxmlformats.org/officeDocument/2006/relationships/image" Target="../media/image8.png"/><Relationship Id="rId9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6.png"/><Relationship Id="rId7" Type="http://schemas.openxmlformats.org/officeDocument/2006/relationships/image" Target="../media/image5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8.png"/><Relationship Id="rId4" Type="http://schemas.openxmlformats.org/officeDocument/2006/relationships/image" Target="../media/image57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2.jpeg"/><Relationship Id="rId7" Type="http://schemas.openxmlformats.org/officeDocument/2006/relationships/image" Target="../media/image65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35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127" y="5434899"/>
            <a:ext cx="1560447" cy="749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511" y="5352827"/>
            <a:ext cx="1566543" cy="749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921" y="898978"/>
            <a:ext cx="1566543" cy="74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88939"/>
            <a:ext cx="1566543" cy="749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7" y="3976654"/>
            <a:ext cx="1633593" cy="1176431"/>
          </a:xfrm>
          <a:prstGeom prst="rect">
            <a:avLst/>
          </a:prstGeom>
        </p:spPr>
      </p:pic>
      <p:pic>
        <p:nvPicPr>
          <p:cNvPr id="1026" name="Picture 2" descr="C:\Users\kasia.greenwood\AppData\Local\Microsoft\Windows\Temporary Internet Files\Content.IE5\YW300469\world-map-continents-country-flat[1]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006"/>
            <a:ext cx="9144000" cy="4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38"/>
            <a:ext cx="9144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10" y="5661248"/>
            <a:ext cx="1199290" cy="11967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57"/>
            <a:ext cx="1177979" cy="790811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2" name="Picture 2" descr="C:\Users\kasia.greenwood\AppData\Local\Microsoft\Windows\Temporary Internet Files\Content.IE5\5S84LBGP\4493301179_32347e090b_z[1]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" t="3776" r="5119" b="6227"/>
          <a:stretch/>
        </p:blipFill>
        <p:spPr bwMode="auto">
          <a:xfrm>
            <a:off x="7451767" y="4096988"/>
            <a:ext cx="1169720" cy="9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sia.greenwood\AppData\Local\Microsoft\Windows\Temporary Internet Files\Content.IE5\KR8JIMOM\Statue_of_Liberty1_1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64096"/>
            <a:ext cx="622147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asia.greenwood\AppData\Local\Microsoft\Windows\Temporary Internet Files\Content.IE5\D3M2MAL6\Soccerball_Brazil.svg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93" y="3516197"/>
            <a:ext cx="920915" cy="92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sia.greenwood\AppData\Local\Microsoft\Windows\Temporary Internet Files\Content.IE5\5S84LBGP\loewe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691" y="2996952"/>
            <a:ext cx="1147397" cy="115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kasia.greenwood\AppData\Local\Microsoft\Windows\Temporary Internet Files\Content.IE5\D3M2MAL6\Dragon_from_Chinese_Dragon_Banner_Red_Version.svg[1]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433">
            <a:off x="6135989" y="1733844"/>
            <a:ext cx="893552" cy="12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:\Users\kasia.greenwood\AppData\Local\Microsoft\Windows\Temporary Internet Files\Content.IE5\D3M2MAL6\Spaghetti4[1]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53" y="1342539"/>
            <a:ext cx="1130797" cy="101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80915"/>
            <a:ext cx="1889448" cy="89857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2474" y="3861048"/>
            <a:ext cx="1123982" cy="11430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t="1" r="4331" b="2926"/>
          <a:stretch/>
        </p:blipFill>
        <p:spPr>
          <a:xfrm>
            <a:off x="4458467" y="3086612"/>
            <a:ext cx="699608" cy="106398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"/>
          <a:stretch/>
        </p:blipFill>
        <p:spPr>
          <a:xfrm>
            <a:off x="4023665" y="1438685"/>
            <a:ext cx="1556447" cy="9101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84222" y="2666033"/>
            <a:ext cx="1259586" cy="12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>
            <a:off x="-1143539" y="1844824"/>
            <a:ext cx="10969457" cy="5418156"/>
          </a:xfrm>
          <a:custGeom>
            <a:avLst/>
            <a:gdLst>
              <a:gd name="connsiteX0" fmla="*/ 1010535 w 10969457"/>
              <a:gd name="connsiteY0" fmla="*/ 1004276 h 5418156"/>
              <a:gd name="connsiteX1" fmla="*/ 1176790 w 10969457"/>
              <a:gd name="connsiteY1" fmla="*/ 1037527 h 5418156"/>
              <a:gd name="connsiteX2" fmla="*/ 1908310 w 10969457"/>
              <a:gd name="connsiteY2" fmla="*/ 1037527 h 5418156"/>
              <a:gd name="connsiteX3" fmla="*/ 2789459 w 10969457"/>
              <a:gd name="connsiteY3" fmla="*/ 1054152 h 5418156"/>
              <a:gd name="connsiteX4" fmla="*/ 4235874 w 10969457"/>
              <a:gd name="connsiteY4" fmla="*/ 655142 h 5418156"/>
              <a:gd name="connsiteX5" fmla="*/ 6530186 w 10969457"/>
              <a:gd name="connsiteY5" fmla="*/ 6749 h 5418156"/>
              <a:gd name="connsiteX6" fmla="*/ 9107132 w 10969457"/>
              <a:gd name="connsiteY6" fmla="*/ 322632 h 5418156"/>
              <a:gd name="connsiteX7" fmla="*/ 10420543 w 10969457"/>
              <a:gd name="connsiteY7" fmla="*/ 422385 h 5418156"/>
              <a:gd name="connsiteX8" fmla="*/ 10703175 w 10969457"/>
              <a:gd name="connsiteY8" fmla="*/ 1353411 h 5418156"/>
              <a:gd name="connsiteX9" fmla="*/ 10969183 w 10969457"/>
              <a:gd name="connsiteY9" fmla="*/ 3182211 h 5418156"/>
              <a:gd name="connsiteX10" fmla="*/ 10653299 w 10969457"/>
              <a:gd name="connsiteY10" fmla="*/ 5027636 h 5418156"/>
              <a:gd name="connsiteX11" fmla="*/ 8907626 w 10969457"/>
              <a:gd name="connsiteY11" fmla="*/ 5210516 h 5418156"/>
              <a:gd name="connsiteX12" fmla="*/ 495146 w 10969457"/>
              <a:gd name="connsiteY12" fmla="*/ 5060887 h 5418156"/>
              <a:gd name="connsiteX13" fmla="*/ 1010535 w 10969457"/>
              <a:gd name="connsiteY13" fmla="*/ 1004276 h 541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9457" h="5418156">
                <a:moveTo>
                  <a:pt x="1010535" y="1004276"/>
                </a:moveTo>
                <a:cubicBezTo>
                  <a:pt x="1124142" y="333716"/>
                  <a:pt x="1027161" y="1031985"/>
                  <a:pt x="1176790" y="1037527"/>
                </a:cubicBezTo>
                <a:cubicBezTo>
                  <a:pt x="1326419" y="1043069"/>
                  <a:pt x="1908310" y="1037527"/>
                  <a:pt x="1908310" y="1037527"/>
                </a:cubicBezTo>
                <a:cubicBezTo>
                  <a:pt x="2177088" y="1040298"/>
                  <a:pt x="2401532" y="1117883"/>
                  <a:pt x="2789459" y="1054152"/>
                </a:cubicBezTo>
                <a:cubicBezTo>
                  <a:pt x="3177386" y="990421"/>
                  <a:pt x="4235874" y="655142"/>
                  <a:pt x="4235874" y="655142"/>
                </a:cubicBezTo>
                <a:cubicBezTo>
                  <a:pt x="4859328" y="480575"/>
                  <a:pt x="5718310" y="62167"/>
                  <a:pt x="6530186" y="6749"/>
                </a:cubicBezTo>
                <a:cubicBezTo>
                  <a:pt x="7342062" y="-48669"/>
                  <a:pt x="8458739" y="253359"/>
                  <a:pt x="9107132" y="322632"/>
                </a:cubicBezTo>
                <a:cubicBezTo>
                  <a:pt x="9755525" y="391905"/>
                  <a:pt x="10154536" y="250589"/>
                  <a:pt x="10420543" y="422385"/>
                </a:cubicBezTo>
                <a:cubicBezTo>
                  <a:pt x="10686550" y="594181"/>
                  <a:pt x="10611735" y="893440"/>
                  <a:pt x="10703175" y="1353411"/>
                </a:cubicBezTo>
                <a:cubicBezTo>
                  <a:pt x="10794615" y="1813382"/>
                  <a:pt x="10977496" y="2569840"/>
                  <a:pt x="10969183" y="3182211"/>
                </a:cubicBezTo>
                <a:cubicBezTo>
                  <a:pt x="10960870" y="3794582"/>
                  <a:pt x="10996892" y="4689585"/>
                  <a:pt x="10653299" y="5027636"/>
                </a:cubicBezTo>
                <a:cubicBezTo>
                  <a:pt x="10309706" y="5365687"/>
                  <a:pt x="10600651" y="5204974"/>
                  <a:pt x="8907626" y="5210516"/>
                </a:cubicBezTo>
                <a:cubicBezTo>
                  <a:pt x="7214601" y="5216058"/>
                  <a:pt x="1814098" y="5761927"/>
                  <a:pt x="495146" y="5060887"/>
                </a:cubicBezTo>
                <a:cubicBezTo>
                  <a:pt x="-823806" y="4359847"/>
                  <a:pt x="896928" y="1674836"/>
                  <a:pt x="1010535" y="100427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t="9771" r="4950" b="13532"/>
          <a:stretch/>
        </p:blipFill>
        <p:spPr>
          <a:xfrm>
            <a:off x="2267744" y="1052736"/>
            <a:ext cx="4911541" cy="5688632"/>
          </a:xfrm>
          <a:prstGeom prst="rect">
            <a:avLst/>
          </a:prstGeom>
        </p:spPr>
      </p:pic>
      <p:pic>
        <p:nvPicPr>
          <p:cNvPr id="27" name="Picture 2" descr="C:\Users\kasia.greenwood\AppData\Local\Microsoft\Windows\Temporary Internet Files\Content.IE5\P4GSWQJD\1421165237[1]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888668"/>
            <a:ext cx="2441353" cy="25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kasia.greenwood\AppData\Local\Microsoft\Windows\Temporary Internet Files\Content.IE5\ATI533SM\monj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75" y="2564904"/>
            <a:ext cx="962769" cy="18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C:\Users\kasia.greenwood\AppData\Local\Microsoft\Windows\Temporary Internet Files\Content.IE5\ATI533SM\hahahash[1]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103" y="1417945"/>
            <a:ext cx="1443050" cy="186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C:\Users\kasia.greenwood\AppData\Local\Microsoft\Windows\Temporary Internet Files\Content.IE5\V0J8OK5U\Medieval_Priest,_Friar,_or_Monk_(3)[1]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5" b="3885"/>
          <a:stretch/>
        </p:blipFill>
        <p:spPr bwMode="auto">
          <a:xfrm>
            <a:off x="53788" y="3654687"/>
            <a:ext cx="1853916" cy="20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kasia.greenwood\AppData\Local\Microsoft\Windows\Temporary Internet Files\Content.IE5\V0J8OK5U\DaveMonk[1].gif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20"/>
          <a:stretch/>
        </p:blipFill>
        <p:spPr bwMode="auto">
          <a:xfrm>
            <a:off x="7372226" y="3284984"/>
            <a:ext cx="1084163" cy="179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kasia.greenwood\AppData\Local\Microsoft\Windows\Temporary Internet Files\Content.IE5\ATI533SM\monje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8384" y="3717032"/>
            <a:ext cx="962769" cy="18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710" y="5661248"/>
            <a:ext cx="1199290" cy="11967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50557"/>
            <a:ext cx="1177979" cy="790811"/>
          </a:xfrm>
          <a:prstGeom prst="ellipse">
            <a:avLst/>
          </a:prstGeom>
          <a:ln>
            <a:noFill/>
          </a:ln>
          <a:effectLst>
            <a:softEdge rad="12700"/>
          </a:effectLst>
        </p:spPr>
      </p:pic>
      <p:pic>
        <p:nvPicPr>
          <p:cNvPr id="1026" name="Picture 2" descr="C:\Users\kasia.greenwood\AppData\Local\Microsoft\Windows\Temporary Internet Files\Content.IE5\YW300469\world-map-continents-country-flat[1]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38"/>
            <a:ext cx="9144000" cy="4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92" y="2439886"/>
            <a:ext cx="963088" cy="646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0" y="6102573"/>
            <a:ext cx="4291230" cy="963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781" y="673006"/>
            <a:ext cx="1688453" cy="1072807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4621"/>
            <a:ext cx="9144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38"/>
            <a:ext cx="9144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1106" r="5266" b="4307"/>
          <a:stretch/>
        </p:blipFill>
        <p:spPr>
          <a:xfrm>
            <a:off x="5930537" y="2150348"/>
            <a:ext cx="2926080" cy="443376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958359">
            <a:off x="3407324" y="2934370"/>
            <a:ext cx="1658420" cy="141467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854" y="5434899"/>
            <a:ext cx="1560447" cy="7497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75" y="5352827"/>
            <a:ext cx="1566543" cy="74974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285" y="898978"/>
            <a:ext cx="1566543" cy="74974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87" y="688939"/>
            <a:ext cx="1566543" cy="74974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1" y="3976654"/>
            <a:ext cx="1633593" cy="117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7" presetID="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35002"/>
            <a:ext cx="5962350" cy="5962350"/>
          </a:xfrm>
          <a:prstGeom prst="rect">
            <a:avLst/>
          </a:prstGeom>
        </p:spPr>
      </p:pic>
      <p:pic>
        <p:nvPicPr>
          <p:cNvPr id="17" name="Picture 3" descr="C:\Users\kasia.greenwood\AppData\Local\Microsoft\Windows\Temporary Internet Files\Content.IE5\XHUM9YMR\rice_THUMB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2066528" cy="206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kasia.greenwood\AppData\Local\Microsoft\Windows\Temporary Internet Files\Content.IE5\QPAPD6PO\flowers-1370675112B6B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4" y="4100410"/>
            <a:ext cx="2467322" cy="163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kasia.greenwood\AppData\Local\Microsoft\Windows\Temporary Internet Files\Content.IE5\F8YKU5IJ\4345755557_37e73e8ce6_m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7049"/>
            <a:ext cx="1714500" cy="22860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kasia.greenwood\AppData\Local\Microsoft\Windows\Temporary Internet Files\Content.IE5\YW300469\world-map-continents-country-flat[1]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006"/>
            <a:ext cx="9144000" cy="4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623" y="3131225"/>
            <a:ext cx="1139858" cy="646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5" y="693623"/>
            <a:ext cx="4394853" cy="1072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" y="6066312"/>
            <a:ext cx="4291230" cy="963088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38"/>
            <a:ext cx="9144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 rot="8389489" flipV="1">
            <a:off x="1787223" y="3862124"/>
            <a:ext cx="971396" cy="1282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460"/>
            <a:ext cx="1199290" cy="11967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72978"/>
            <a:ext cx="3658094" cy="365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"/>
          <a:stretch/>
        </p:blipFill>
        <p:spPr>
          <a:xfrm>
            <a:off x="-141670" y="1079154"/>
            <a:ext cx="9436200" cy="5518198"/>
          </a:xfrm>
          <a:prstGeom prst="rect">
            <a:avLst/>
          </a:prstGeom>
        </p:spPr>
      </p:pic>
      <p:pic>
        <p:nvPicPr>
          <p:cNvPr id="17" name="Picture 2" descr="C:\Users\kasia.greenwood\AppData\Local\Microsoft\Windows\Temporary Internet Files\Content.IE5\XK3VWZF8\120657143686623344nicubunu_RPG_map_symbols_Cave_Entrance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206" y="2653090"/>
            <a:ext cx="2490282" cy="16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kasia.greenwood\AppData\Local\Microsoft\Windows\Temporary Internet Files\Content.IE5\P4GSWQJD\log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6" y="980728"/>
            <a:ext cx="2049805" cy="204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kasia.greenwood\AppData\Local\Microsoft\Windows\Temporary Internet Files\Content.IE5\BALV4FM1\book-1740519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9105"/>
            <a:ext cx="2652560" cy="17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00" y="6093373"/>
            <a:ext cx="4291230" cy="963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00" y="2564904"/>
            <a:ext cx="963088" cy="646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88" y="662836"/>
            <a:ext cx="1834744" cy="1072807"/>
          </a:xfrm>
          <a:prstGeom prst="rect">
            <a:avLst/>
          </a:prstGeom>
        </p:spPr>
      </p:pic>
      <p:pic>
        <p:nvPicPr>
          <p:cNvPr id="1026" name="Picture 2" descr="C:\Users\kasia.greenwood\AppData\Local\Microsoft\Windows\Temporary Internet Files\Content.IE5\YW300469\world-map-continents-country-flat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006"/>
            <a:ext cx="9144000" cy="4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38"/>
            <a:ext cx="9144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"/>
          <a:stretch/>
        </p:blipFill>
        <p:spPr>
          <a:xfrm>
            <a:off x="3059832" y="3068960"/>
            <a:ext cx="6234697" cy="364599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 rot="20961331" flipV="1">
            <a:off x="3457695" y="2653517"/>
            <a:ext cx="971396" cy="1282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460"/>
            <a:ext cx="1199290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3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5" grpId="1" animBg="1"/>
      <p:bldP spid="15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010" y="2520600"/>
            <a:ext cx="1139858" cy="6461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0" y="6066312"/>
            <a:ext cx="4291230" cy="963088"/>
          </a:xfrm>
          <a:prstGeom prst="rect">
            <a:avLst/>
          </a:prstGeom>
        </p:spPr>
      </p:pic>
      <p:pic>
        <p:nvPicPr>
          <p:cNvPr id="1026" name="Picture 2" descr="C:\Users\kasia.greenwood\AppData\Local\Microsoft\Windows\Temporary Internet Files\Content.IE5\YW300469\world-map-continents-country-flat[1]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006"/>
            <a:ext cx="9144000" cy="4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84482"/>
            <a:ext cx="1981036" cy="1072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4369452"/>
            <a:ext cx="2376264" cy="24165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38"/>
            <a:ext cx="9144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ight Arrow 12"/>
          <p:cNvSpPr/>
          <p:nvPr/>
        </p:nvSpPr>
        <p:spPr>
          <a:xfrm rot="20231475" flipV="1">
            <a:off x="3253686" y="2532150"/>
            <a:ext cx="971396" cy="1282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2"/>
          <p:cNvGrpSpPr>
            <a:grpSpLocks/>
          </p:cNvGrpSpPr>
          <p:nvPr/>
        </p:nvGrpSpPr>
        <p:grpSpPr bwMode="auto">
          <a:xfrm>
            <a:off x="3203848" y="2132856"/>
            <a:ext cx="576064" cy="576064"/>
            <a:chOff x="109236975" y="109115775"/>
            <a:chExt cx="1657350" cy="1905000"/>
          </a:xfrm>
        </p:grpSpPr>
        <p:pic>
          <p:nvPicPr>
            <p:cNvPr id="15" name="Picture 3" descr="good_pirate_ship_free[1]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6975" y="109115775"/>
              <a:ext cx="165735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109969890" y="109350900"/>
              <a:ext cx="237927" cy="213930"/>
            </a:xfrm>
            <a:custGeom>
              <a:avLst/>
              <a:gdLst>
                <a:gd name="T0" fmla="*/ 13367 w 247621"/>
                <a:gd name="T1" fmla="*/ 23295 h 223623"/>
                <a:gd name="T2" fmla="*/ 24675 w 247621"/>
                <a:gd name="T3" fmla="*/ 21680 h 223623"/>
                <a:gd name="T4" fmla="*/ 39215 w 247621"/>
                <a:gd name="T5" fmla="*/ 16833 h 223623"/>
                <a:gd name="T6" fmla="*/ 45677 w 247621"/>
                <a:gd name="T7" fmla="*/ 15217 h 223623"/>
                <a:gd name="T8" fmla="*/ 63449 w 247621"/>
                <a:gd name="T9" fmla="*/ 21680 h 223623"/>
                <a:gd name="T10" fmla="*/ 73142 w 247621"/>
                <a:gd name="T11" fmla="*/ 24911 h 223623"/>
                <a:gd name="T12" fmla="*/ 84451 w 247621"/>
                <a:gd name="T13" fmla="*/ 29757 h 223623"/>
                <a:gd name="T14" fmla="*/ 98991 w 247621"/>
                <a:gd name="T15" fmla="*/ 31373 h 223623"/>
                <a:gd name="T16" fmla="*/ 119993 w 247621"/>
                <a:gd name="T17" fmla="*/ 26526 h 223623"/>
                <a:gd name="T18" fmla="*/ 124839 w 247621"/>
                <a:gd name="T19" fmla="*/ 24911 h 223623"/>
                <a:gd name="T20" fmla="*/ 134533 w 247621"/>
                <a:gd name="T21" fmla="*/ 18448 h 223623"/>
                <a:gd name="T22" fmla="*/ 140995 w 247621"/>
                <a:gd name="T23" fmla="*/ 16833 h 223623"/>
                <a:gd name="T24" fmla="*/ 145841 w 247621"/>
                <a:gd name="T25" fmla="*/ 15217 h 223623"/>
                <a:gd name="T26" fmla="*/ 149073 w 247621"/>
                <a:gd name="T27" fmla="*/ 11986 h 223623"/>
                <a:gd name="T28" fmla="*/ 152304 w 247621"/>
                <a:gd name="T29" fmla="*/ 7140 h 223623"/>
                <a:gd name="T30" fmla="*/ 157150 w 247621"/>
                <a:gd name="T31" fmla="*/ 3908 h 223623"/>
                <a:gd name="T32" fmla="*/ 165228 w 247621"/>
                <a:gd name="T33" fmla="*/ 2293 h 223623"/>
                <a:gd name="T34" fmla="*/ 194308 w 247621"/>
                <a:gd name="T35" fmla="*/ 677 h 223623"/>
                <a:gd name="T36" fmla="*/ 225003 w 247621"/>
                <a:gd name="T37" fmla="*/ 5524 h 223623"/>
                <a:gd name="T38" fmla="*/ 233081 w 247621"/>
                <a:gd name="T39" fmla="*/ 13602 h 223623"/>
                <a:gd name="T40" fmla="*/ 236312 w 247621"/>
                <a:gd name="T41" fmla="*/ 26526 h 223623"/>
                <a:gd name="T42" fmla="*/ 239543 w 247621"/>
                <a:gd name="T43" fmla="*/ 37835 h 223623"/>
                <a:gd name="T44" fmla="*/ 237928 w 247621"/>
                <a:gd name="T45" fmla="*/ 108919 h 223623"/>
                <a:gd name="T46" fmla="*/ 241159 w 247621"/>
                <a:gd name="T47" fmla="*/ 129921 h 223623"/>
                <a:gd name="T48" fmla="*/ 247621 w 247621"/>
                <a:gd name="T49" fmla="*/ 149308 h 223623"/>
                <a:gd name="T50" fmla="*/ 246005 w 247621"/>
                <a:gd name="T51" fmla="*/ 176772 h 223623"/>
                <a:gd name="T52" fmla="*/ 242774 w 247621"/>
                <a:gd name="T53" fmla="*/ 184850 h 223623"/>
                <a:gd name="T54" fmla="*/ 234697 w 247621"/>
                <a:gd name="T55" fmla="*/ 199390 h 223623"/>
                <a:gd name="T56" fmla="*/ 231465 w 247621"/>
                <a:gd name="T57" fmla="*/ 205852 h 223623"/>
                <a:gd name="T58" fmla="*/ 200770 w 247621"/>
                <a:gd name="T59" fmla="*/ 212314 h 223623"/>
                <a:gd name="T60" fmla="*/ 178152 w 247621"/>
                <a:gd name="T61" fmla="*/ 213930 h 223623"/>
                <a:gd name="T62" fmla="*/ 165228 w 247621"/>
                <a:gd name="T63" fmla="*/ 215545 h 223623"/>
                <a:gd name="T64" fmla="*/ 149073 w 247621"/>
                <a:gd name="T65" fmla="*/ 217161 h 223623"/>
                <a:gd name="T66" fmla="*/ 126455 w 247621"/>
                <a:gd name="T67" fmla="*/ 220392 h 223623"/>
                <a:gd name="T68" fmla="*/ 100606 w 247621"/>
                <a:gd name="T69" fmla="*/ 223623 h 223623"/>
                <a:gd name="T70" fmla="*/ 82835 w 247621"/>
                <a:gd name="T71" fmla="*/ 222007 h 223623"/>
                <a:gd name="T72" fmla="*/ 56986 w 247621"/>
                <a:gd name="T73" fmla="*/ 220392 h 223623"/>
                <a:gd name="T74" fmla="*/ 42446 w 247621"/>
                <a:gd name="T75" fmla="*/ 218776 h 223623"/>
                <a:gd name="T76" fmla="*/ 35984 w 247621"/>
                <a:gd name="T77" fmla="*/ 217161 h 223623"/>
                <a:gd name="T78" fmla="*/ 31138 w 247621"/>
                <a:gd name="T79" fmla="*/ 212314 h 223623"/>
                <a:gd name="T80" fmla="*/ 24675 w 247621"/>
                <a:gd name="T81" fmla="*/ 209083 h 223623"/>
                <a:gd name="T82" fmla="*/ 11751 w 247621"/>
                <a:gd name="T83" fmla="*/ 191312 h 223623"/>
                <a:gd name="T84" fmla="*/ 8520 w 247621"/>
                <a:gd name="T85" fmla="*/ 184850 h 223623"/>
                <a:gd name="T86" fmla="*/ 6904 w 247621"/>
                <a:gd name="T87" fmla="*/ 173541 h 223623"/>
                <a:gd name="T88" fmla="*/ 5289 w 247621"/>
                <a:gd name="T89" fmla="*/ 163848 h 223623"/>
                <a:gd name="T90" fmla="*/ 6904 w 247621"/>
                <a:gd name="T91" fmla="*/ 133152 h 223623"/>
                <a:gd name="T92" fmla="*/ 16598 w 247621"/>
                <a:gd name="T93" fmla="*/ 118612 h 223623"/>
                <a:gd name="T94" fmla="*/ 21444 w 247621"/>
                <a:gd name="T95" fmla="*/ 110535 h 223623"/>
                <a:gd name="T96" fmla="*/ 21444 w 247621"/>
                <a:gd name="T97" fmla="*/ 73377 h 223623"/>
                <a:gd name="T98" fmla="*/ 19829 w 247621"/>
                <a:gd name="T99" fmla="*/ 65299 h 223623"/>
                <a:gd name="T100" fmla="*/ 13367 w 247621"/>
                <a:gd name="T101" fmla="*/ 53990 h 223623"/>
                <a:gd name="T102" fmla="*/ 11751 w 247621"/>
                <a:gd name="T103" fmla="*/ 47528 h 223623"/>
                <a:gd name="T104" fmla="*/ 8520 w 247621"/>
                <a:gd name="T105" fmla="*/ 26526 h 223623"/>
                <a:gd name="T106" fmla="*/ 13367 w 247621"/>
                <a:gd name="T107" fmla="*/ 23295 h 223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621" h="223623">
                  <a:moveTo>
                    <a:pt x="13367" y="23295"/>
                  </a:moveTo>
                  <a:cubicBezTo>
                    <a:pt x="17136" y="22757"/>
                    <a:pt x="20981" y="22603"/>
                    <a:pt x="24675" y="21680"/>
                  </a:cubicBezTo>
                  <a:cubicBezTo>
                    <a:pt x="29631" y="20441"/>
                    <a:pt x="34259" y="18072"/>
                    <a:pt x="39215" y="16833"/>
                  </a:cubicBezTo>
                  <a:cubicBezTo>
                    <a:pt x="41369" y="16294"/>
                    <a:pt x="43523" y="15756"/>
                    <a:pt x="45677" y="15217"/>
                  </a:cubicBezTo>
                  <a:cubicBezTo>
                    <a:pt x="73500" y="23166"/>
                    <a:pt x="44756" y="14202"/>
                    <a:pt x="63449" y="21680"/>
                  </a:cubicBezTo>
                  <a:cubicBezTo>
                    <a:pt x="66611" y="22945"/>
                    <a:pt x="69963" y="23688"/>
                    <a:pt x="73142" y="24911"/>
                  </a:cubicBezTo>
                  <a:cubicBezTo>
                    <a:pt x="76970" y="26383"/>
                    <a:pt x="80472" y="28762"/>
                    <a:pt x="84451" y="29757"/>
                  </a:cubicBezTo>
                  <a:cubicBezTo>
                    <a:pt x="89182" y="30940"/>
                    <a:pt x="94144" y="30834"/>
                    <a:pt x="98991" y="31373"/>
                  </a:cubicBezTo>
                  <a:cubicBezTo>
                    <a:pt x="105992" y="29757"/>
                    <a:pt x="113023" y="28269"/>
                    <a:pt x="119993" y="26526"/>
                  </a:cubicBezTo>
                  <a:cubicBezTo>
                    <a:pt x="121645" y="26113"/>
                    <a:pt x="123351" y="25738"/>
                    <a:pt x="124839" y="24911"/>
                  </a:cubicBezTo>
                  <a:cubicBezTo>
                    <a:pt x="128234" y="23025"/>
                    <a:pt x="131059" y="20185"/>
                    <a:pt x="134533" y="18448"/>
                  </a:cubicBezTo>
                  <a:cubicBezTo>
                    <a:pt x="136519" y="17455"/>
                    <a:pt x="138860" y="17443"/>
                    <a:pt x="140995" y="16833"/>
                  </a:cubicBezTo>
                  <a:cubicBezTo>
                    <a:pt x="142632" y="16365"/>
                    <a:pt x="144226" y="15756"/>
                    <a:pt x="145841" y="15217"/>
                  </a:cubicBezTo>
                  <a:cubicBezTo>
                    <a:pt x="146918" y="14140"/>
                    <a:pt x="148121" y="13175"/>
                    <a:pt x="149073" y="11986"/>
                  </a:cubicBezTo>
                  <a:cubicBezTo>
                    <a:pt x="150286" y="10470"/>
                    <a:pt x="150931" y="8513"/>
                    <a:pt x="152304" y="7140"/>
                  </a:cubicBezTo>
                  <a:cubicBezTo>
                    <a:pt x="153677" y="5767"/>
                    <a:pt x="155332" y="4590"/>
                    <a:pt x="157150" y="3908"/>
                  </a:cubicBezTo>
                  <a:cubicBezTo>
                    <a:pt x="159721" y="2944"/>
                    <a:pt x="162492" y="2531"/>
                    <a:pt x="165228" y="2293"/>
                  </a:cubicBezTo>
                  <a:cubicBezTo>
                    <a:pt x="174900" y="1452"/>
                    <a:pt x="184615" y="1216"/>
                    <a:pt x="194308" y="677"/>
                  </a:cubicBezTo>
                  <a:cubicBezTo>
                    <a:pt x="201039" y="1158"/>
                    <a:pt x="217113" y="0"/>
                    <a:pt x="225003" y="5524"/>
                  </a:cubicBezTo>
                  <a:cubicBezTo>
                    <a:pt x="228123" y="7708"/>
                    <a:pt x="230388" y="10909"/>
                    <a:pt x="233081" y="13602"/>
                  </a:cubicBezTo>
                  <a:cubicBezTo>
                    <a:pt x="234158" y="17910"/>
                    <a:pt x="235168" y="22235"/>
                    <a:pt x="236312" y="26526"/>
                  </a:cubicBezTo>
                  <a:cubicBezTo>
                    <a:pt x="237322" y="30314"/>
                    <a:pt x="239466" y="33915"/>
                    <a:pt x="239543" y="37835"/>
                  </a:cubicBezTo>
                  <a:cubicBezTo>
                    <a:pt x="240008" y="61531"/>
                    <a:pt x="238466" y="85224"/>
                    <a:pt x="237928" y="108919"/>
                  </a:cubicBezTo>
                  <a:cubicBezTo>
                    <a:pt x="238380" y="112085"/>
                    <a:pt x="240315" y="126266"/>
                    <a:pt x="241159" y="129921"/>
                  </a:cubicBezTo>
                  <a:cubicBezTo>
                    <a:pt x="243357" y="139443"/>
                    <a:pt x="244288" y="140975"/>
                    <a:pt x="247621" y="149308"/>
                  </a:cubicBezTo>
                  <a:cubicBezTo>
                    <a:pt x="247082" y="158463"/>
                    <a:pt x="247244" y="167686"/>
                    <a:pt x="246005" y="176772"/>
                  </a:cubicBezTo>
                  <a:cubicBezTo>
                    <a:pt x="245613" y="179645"/>
                    <a:pt x="243952" y="182200"/>
                    <a:pt x="242774" y="184850"/>
                  </a:cubicBezTo>
                  <a:cubicBezTo>
                    <a:pt x="239335" y="192588"/>
                    <a:pt x="239222" y="191245"/>
                    <a:pt x="234697" y="199390"/>
                  </a:cubicBezTo>
                  <a:cubicBezTo>
                    <a:pt x="233527" y="201495"/>
                    <a:pt x="233007" y="204002"/>
                    <a:pt x="231465" y="205852"/>
                  </a:cubicBezTo>
                  <a:cubicBezTo>
                    <a:pt x="225387" y="213146"/>
                    <a:pt x="201743" y="212217"/>
                    <a:pt x="200770" y="212314"/>
                  </a:cubicBezTo>
                  <a:cubicBezTo>
                    <a:pt x="193249" y="213066"/>
                    <a:pt x="185680" y="213246"/>
                    <a:pt x="178152" y="213930"/>
                  </a:cubicBezTo>
                  <a:cubicBezTo>
                    <a:pt x="173828" y="214323"/>
                    <a:pt x="169543" y="215066"/>
                    <a:pt x="165228" y="215545"/>
                  </a:cubicBezTo>
                  <a:cubicBezTo>
                    <a:pt x="159849" y="216143"/>
                    <a:pt x="154443" y="216490"/>
                    <a:pt x="149073" y="217161"/>
                  </a:cubicBezTo>
                  <a:cubicBezTo>
                    <a:pt x="141516" y="218106"/>
                    <a:pt x="134004" y="219385"/>
                    <a:pt x="126455" y="220392"/>
                  </a:cubicBezTo>
                  <a:cubicBezTo>
                    <a:pt x="117848" y="221540"/>
                    <a:pt x="109222" y="222546"/>
                    <a:pt x="100606" y="223623"/>
                  </a:cubicBezTo>
                  <a:cubicBezTo>
                    <a:pt x="94682" y="223084"/>
                    <a:pt x="88767" y="222446"/>
                    <a:pt x="82835" y="222007"/>
                  </a:cubicBezTo>
                  <a:cubicBezTo>
                    <a:pt x="74225" y="221369"/>
                    <a:pt x="65592" y="221080"/>
                    <a:pt x="56986" y="220392"/>
                  </a:cubicBezTo>
                  <a:cubicBezTo>
                    <a:pt x="52125" y="220003"/>
                    <a:pt x="47293" y="219315"/>
                    <a:pt x="42446" y="218776"/>
                  </a:cubicBezTo>
                  <a:cubicBezTo>
                    <a:pt x="40292" y="218238"/>
                    <a:pt x="37912" y="218263"/>
                    <a:pt x="35984" y="217161"/>
                  </a:cubicBezTo>
                  <a:cubicBezTo>
                    <a:pt x="34000" y="216027"/>
                    <a:pt x="32997" y="213642"/>
                    <a:pt x="31138" y="212314"/>
                  </a:cubicBezTo>
                  <a:cubicBezTo>
                    <a:pt x="29178" y="210914"/>
                    <a:pt x="26829" y="210160"/>
                    <a:pt x="24675" y="209083"/>
                  </a:cubicBezTo>
                  <a:cubicBezTo>
                    <a:pt x="18763" y="201692"/>
                    <a:pt x="16775" y="199686"/>
                    <a:pt x="11751" y="191312"/>
                  </a:cubicBezTo>
                  <a:cubicBezTo>
                    <a:pt x="10512" y="189247"/>
                    <a:pt x="9597" y="187004"/>
                    <a:pt x="8520" y="184850"/>
                  </a:cubicBezTo>
                  <a:cubicBezTo>
                    <a:pt x="7981" y="181080"/>
                    <a:pt x="7483" y="177305"/>
                    <a:pt x="6904" y="173541"/>
                  </a:cubicBezTo>
                  <a:cubicBezTo>
                    <a:pt x="6406" y="170304"/>
                    <a:pt x="5289" y="167124"/>
                    <a:pt x="5289" y="163848"/>
                  </a:cubicBezTo>
                  <a:cubicBezTo>
                    <a:pt x="5289" y="153602"/>
                    <a:pt x="4419" y="143092"/>
                    <a:pt x="6904" y="133152"/>
                  </a:cubicBezTo>
                  <a:cubicBezTo>
                    <a:pt x="8317" y="127501"/>
                    <a:pt x="13448" y="123512"/>
                    <a:pt x="16598" y="118612"/>
                  </a:cubicBezTo>
                  <a:cubicBezTo>
                    <a:pt x="18296" y="115971"/>
                    <a:pt x="19829" y="113227"/>
                    <a:pt x="21444" y="110535"/>
                  </a:cubicBezTo>
                  <a:cubicBezTo>
                    <a:pt x="23781" y="91845"/>
                    <a:pt x="23878" y="97714"/>
                    <a:pt x="21444" y="73377"/>
                  </a:cubicBezTo>
                  <a:cubicBezTo>
                    <a:pt x="21171" y="70645"/>
                    <a:pt x="20885" y="67834"/>
                    <a:pt x="19829" y="65299"/>
                  </a:cubicBezTo>
                  <a:cubicBezTo>
                    <a:pt x="18159" y="61291"/>
                    <a:pt x="15521" y="57760"/>
                    <a:pt x="13367" y="53990"/>
                  </a:cubicBezTo>
                  <a:cubicBezTo>
                    <a:pt x="12828" y="51836"/>
                    <a:pt x="12744" y="49514"/>
                    <a:pt x="11751" y="47528"/>
                  </a:cubicBezTo>
                  <a:cubicBezTo>
                    <a:pt x="7626" y="39279"/>
                    <a:pt x="0" y="39914"/>
                    <a:pt x="8520" y="26526"/>
                  </a:cubicBezTo>
                  <a:cubicBezTo>
                    <a:pt x="10901" y="22784"/>
                    <a:pt x="25814" y="23295"/>
                    <a:pt x="13367" y="23295"/>
                  </a:cubicBezTo>
                  <a:close/>
                </a:path>
              </a:pathLst>
            </a:custGeom>
            <a:solidFill>
              <a:srgbClr val="E74518"/>
            </a:solidFill>
            <a:ln w="9525" cap="flat">
              <a:solidFill>
                <a:srgbClr val="E745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8460432" y="4081420"/>
            <a:ext cx="576064" cy="576064"/>
            <a:chOff x="109236975" y="109115775"/>
            <a:chExt cx="1657350" cy="1905000"/>
          </a:xfrm>
        </p:grpSpPr>
        <p:pic>
          <p:nvPicPr>
            <p:cNvPr id="18" name="Picture 3" descr="good_pirate_ship_free[1]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6975" y="109115775"/>
              <a:ext cx="165735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19" name="Freeform 4"/>
            <p:cNvSpPr>
              <a:spLocks/>
            </p:cNvSpPr>
            <p:nvPr/>
          </p:nvSpPr>
          <p:spPr bwMode="auto">
            <a:xfrm>
              <a:off x="109969890" y="109350900"/>
              <a:ext cx="237927" cy="213930"/>
            </a:xfrm>
            <a:custGeom>
              <a:avLst/>
              <a:gdLst>
                <a:gd name="T0" fmla="*/ 13367 w 247621"/>
                <a:gd name="T1" fmla="*/ 23295 h 223623"/>
                <a:gd name="T2" fmla="*/ 24675 w 247621"/>
                <a:gd name="T3" fmla="*/ 21680 h 223623"/>
                <a:gd name="T4" fmla="*/ 39215 w 247621"/>
                <a:gd name="T5" fmla="*/ 16833 h 223623"/>
                <a:gd name="T6" fmla="*/ 45677 w 247621"/>
                <a:gd name="T7" fmla="*/ 15217 h 223623"/>
                <a:gd name="T8" fmla="*/ 63449 w 247621"/>
                <a:gd name="T9" fmla="*/ 21680 h 223623"/>
                <a:gd name="T10" fmla="*/ 73142 w 247621"/>
                <a:gd name="T11" fmla="*/ 24911 h 223623"/>
                <a:gd name="T12" fmla="*/ 84451 w 247621"/>
                <a:gd name="T13" fmla="*/ 29757 h 223623"/>
                <a:gd name="T14" fmla="*/ 98991 w 247621"/>
                <a:gd name="T15" fmla="*/ 31373 h 223623"/>
                <a:gd name="T16" fmla="*/ 119993 w 247621"/>
                <a:gd name="T17" fmla="*/ 26526 h 223623"/>
                <a:gd name="T18" fmla="*/ 124839 w 247621"/>
                <a:gd name="T19" fmla="*/ 24911 h 223623"/>
                <a:gd name="T20" fmla="*/ 134533 w 247621"/>
                <a:gd name="T21" fmla="*/ 18448 h 223623"/>
                <a:gd name="T22" fmla="*/ 140995 w 247621"/>
                <a:gd name="T23" fmla="*/ 16833 h 223623"/>
                <a:gd name="T24" fmla="*/ 145841 w 247621"/>
                <a:gd name="T25" fmla="*/ 15217 h 223623"/>
                <a:gd name="T26" fmla="*/ 149073 w 247621"/>
                <a:gd name="T27" fmla="*/ 11986 h 223623"/>
                <a:gd name="T28" fmla="*/ 152304 w 247621"/>
                <a:gd name="T29" fmla="*/ 7140 h 223623"/>
                <a:gd name="T30" fmla="*/ 157150 w 247621"/>
                <a:gd name="T31" fmla="*/ 3908 h 223623"/>
                <a:gd name="T32" fmla="*/ 165228 w 247621"/>
                <a:gd name="T33" fmla="*/ 2293 h 223623"/>
                <a:gd name="T34" fmla="*/ 194308 w 247621"/>
                <a:gd name="T35" fmla="*/ 677 h 223623"/>
                <a:gd name="T36" fmla="*/ 225003 w 247621"/>
                <a:gd name="T37" fmla="*/ 5524 h 223623"/>
                <a:gd name="T38" fmla="*/ 233081 w 247621"/>
                <a:gd name="T39" fmla="*/ 13602 h 223623"/>
                <a:gd name="T40" fmla="*/ 236312 w 247621"/>
                <a:gd name="T41" fmla="*/ 26526 h 223623"/>
                <a:gd name="T42" fmla="*/ 239543 w 247621"/>
                <a:gd name="T43" fmla="*/ 37835 h 223623"/>
                <a:gd name="T44" fmla="*/ 237928 w 247621"/>
                <a:gd name="T45" fmla="*/ 108919 h 223623"/>
                <a:gd name="T46" fmla="*/ 241159 w 247621"/>
                <a:gd name="T47" fmla="*/ 129921 h 223623"/>
                <a:gd name="T48" fmla="*/ 247621 w 247621"/>
                <a:gd name="T49" fmla="*/ 149308 h 223623"/>
                <a:gd name="T50" fmla="*/ 246005 w 247621"/>
                <a:gd name="T51" fmla="*/ 176772 h 223623"/>
                <a:gd name="T52" fmla="*/ 242774 w 247621"/>
                <a:gd name="T53" fmla="*/ 184850 h 223623"/>
                <a:gd name="T54" fmla="*/ 234697 w 247621"/>
                <a:gd name="T55" fmla="*/ 199390 h 223623"/>
                <a:gd name="T56" fmla="*/ 231465 w 247621"/>
                <a:gd name="T57" fmla="*/ 205852 h 223623"/>
                <a:gd name="T58" fmla="*/ 200770 w 247621"/>
                <a:gd name="T59" fmla="*/ 212314 h 223623"/>
                <a:gd name="T60" fmla="*/ 178152 w 247621"/>
                <a:gd name="T61" fmla="*/ 213930 h 223623"/>
                <a:gd name="T62" fmla="*/ 165228 w 247621"/>
                <a:gd name="T63" fmla="*/ 215545 h 223623"/>
                <a:gd name="T64" fmla="*/ 149073 w 247621"/>
                <a:gd name="T65" fmla="*/ 217161 h 223623"/>
                <a:gd name="T66" fmla="*/ 126455 w 247621"/>
                <a:gd name="T67" fmla="*/ 220392 h 223623"/>
                <a:gd name="T68" fmla="*/ 100606 w 247621"/>
                <a:gd name="T69" fmla="*/ 223623 h 223623"/>
                <a:gd name="T70" fmla="*/ 82835 w 247621"/>
                <a:gd name="T71" fmla="*/ 222007 h 223623"/>
                <a:gd name="T72" fmla="*/ 56986 w 247621"/>
                <a:gd name="T73" fmla="*/ 220392 h 223623"/>
                <a:gd name="T74" fmla="*/ 42446 w 247621"/>
                <a:gd name="T75" fmla="*/ 218776 h 223623"/>
                <a:gd name="T76" fmla="*/ 35984 w 247621"/>
                <a:gd name="T77" fmla="*/ 217161 h 223623"/>
                <a:gd name="T78" fmla="*/ 31138 w 247621"/>
                <a:gd name="T79" fmla="*/ 212314 h 223623"/>
                <a:gd name="T80" fmla="*/ 24675 w 247621"/>
                <a:gd name="T81" fmla="*/ 209083 h 223623"/>
                <a:gd name="T82" fmla="*/ 11751 w 247621"/>
                <a:gd name="T83" fmla="*/ 191312 h 223623"/>
                <a:gd name="T84" fmla="*/ 8520 w 247621"/>
                <a:gd name="T85" fmla="*/ 184850 h 223623"/>
                <a:gd name="T86" fmla="*/ 6904 w 247621"/>
                <a:gd name="T87" fmla="*/ 173541 h 223623"/>
                <a:gd name="T88" fmla="*/ 5289 w 247621"/>
                <a:gd name="T89" fmla="*/ 163848 h 223623"/>
                <a:gd name="T90" fmla="*/ 6904 w 247621"/>
                <a:gd name="T91" fmla="*/ 133152 h 223623"/>
                <a:gd name="T92" fmla="*/ 16598 w 247621"/>
                <a:gd name="T93" fmla="*/ 118612 h 223623"/>
                <a:gd name="T94" fmla="*/ 21444 w 247621"/>
                <a:gd name="T95" fmla="*/ 110535 h 223623"/>
                <a:gd name="T96" fmla="*/ 21444 w 247621"/>
                <a:gd name="T97" fmla="*/ 73377 h 223623"/>
                <a:gd name="T98" fmla="*/ 19829 w 247621"/>
                <a:gd name="T99" fmla="*/ 65299 h 223623"/>
                <a:gd name="T100" fmla="*/ 13367 w 247621"/>
                <a:gd name="T101" fmla="*/ 53990 h 223623"/>
                <a:gd name="T102" fmla="*/ 11751 w 247621"/>
                <a:gd name="T103" fmla="*/ 47528 h 223623"/>
                <a:gd name="T104" fmla="*/ 8520 w 247621"/>
                <a:gd name="T105" fmla="*/ 26526 h 223623"/>
                <a:gd name="T106" fmla="*/ 13367 w 247621"/>
                <a:gd name="T107" fmla="*/ 23295 h 223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621" h="223623">
                  <a:moveTo>
                    <a:pt x="13367" y="23295"/>
                  </a:moveTo>
                  <a:cubicBezTo>
                    <a:pt x="17136" y="22757"/>
                    <a:pt x="20981" y="22603"/>
                    <a:pt x="24675" y="21680"/>
                  </a:cubicBezTo>
                  <a:cubicBezTo>
                    <a:pt x="29631" y="20441"/>
                    <a:pt x="34259" y="18072"/>
                    <a:pt x="39215" y="16833"/>
                  </a:cubicBezTo>
                  <a:cubicBezTo>
                    <a:pt x="41369" y="16294"/>
                    <a:pt x="43523" y="15756"/>
                    <a:pt x="45677" y="15217"/>
                  </a:cubicBezTo>
                  <a:cubicBezTo>
                    <a:pt x="73500" y="23166"/>
                    <a:pt x="44756" y="14202"/>
                    <a:pt x="63449" y="21680"/>
                  </a:cubicBezTo>
                  <a:cubicBezTo>
                    <a:pt x="66611" y="22945"/>
                    <a:pt x="69963" y="23688"/>
                    <a:pt x="73142" y="24911"/>
                  </a:cubicBezTo>
                  <a:cubicBezTo>
                    <a:pt x="76970" y="26383"/>
                    <a:pt x="80472" y="28762"/>
                    <a:pt x="84451" y="29757"/>
                  </a:cubicBezTo>
                  <a:cubicBezTo>
                    <a:pt x="89182" y="30940"/>
                    <a:pt x="94144" y="30834"/>
                    <a:pt x="98991" y="31373"/>
                  </a:cubicBezTo>
                  <a:cubicBezTo>
                    <a:pt x="105992" y="29757"/>
                    <a:pt x="113023" y="28269"/>
                    <a:pt x="119993" y="26526"/>
                  </a:cubicBezTo>
                  <a:cubicBezTo>
                    <a:pt x="121645" y="26113"/>
                    <a:pt x="123351" y="25738"/>
                    <a:pt x="124839" y="24911"/>
                  </a:cubicBezTo>
                  <a:cubicBezTo>
                    <a:pt x="128234" y="23025"/>
                    <a:pt x="131059" y="20185"/>
                    <a:pt x="134533" y="18448"/>
                  </a:cubicBezTo>
                  <a:cubicBezTo>
                    <a:pt x="136519" y="17455"/>
                    <a:pt x="138860" y="17443"/>
                    <a:pt x="140995" y="16833"/>
                  </a:cubicBezTo>
                  <a:cubicBezTo>
                    <a:pt x="142632" y="16365"/>
                    <a:pt x="144226" y="15756"/>
                    <a:pt x="145841" y="15217"/>
                  </a:cubicBezTo>
                  <a:cubicBezTo>
                    <a:pt x="146918" y="14140"/>
                    <a:pt x="148121" y="13175"/>
                    <a:pt x="149073" y="11986"/>
                  </a:cubicBezTo>
                  <a:cubicBezTo>
                    <a:pt x="150286" y="10470"/>
                    <a:pt x="150931" y="8513"/>
                    <a:pt x="152304" y="7140"/>
                  </a:cubicBezTo>
                  <a:cubicBezTo>
                    <a:pt x="153677" y="5767"/>
                    <a:pt x="155332" y="4590"/>
                    <a:pt x="157150" y="3908"/>
                  </a:cubicBezTo>
                  <a:cubicBezTo>
                    <a:pt x="159721" y="2944"/>
                    <a:pt x="162492" y="2531"/>
                    <a:pt x="165228" y="2293"/>
                  </a:cubicBezTo>
                  <a:cubicBezTo>
                    <a:pt x="174900" y="1452"/>
                    <a:pt x="184615" y="1216"/>
                    <a:pt x="194308" y="677"/>
                  </a:cubicBezTo>
                  <a:cubicBezTo>
                    <a:pt x="201039" y="1158"/>
                    <a:pt x="217113" y="0"/>
                    <a:pt x="225003" y="5524"/>
                  </a:cubicBezTo>
                  <a:cubicBezTo>
                    <a:pt x="228123" y="7708"/>
                    <a:pt x="230388" y="10909"/>
                    <a:pt x="233081" y="13602"/>
                  </a:cubicBezTo>
                  <a:cubicBezTo>
                    <a:pt x="234158" y="17910"/>
                    <a:pt x="235168" y="22235"/>
                    <a:pt x="236312" y="26526"/>
                  </a:cubicBezTo>
                  <a:cubicBezTo>
                    <a:pt x="237322" y="30314"/>
                    <a:pt x="239466" y="33915"/>
                    <a:pt x="239543" y="37835"/>
                  </a:cubicBezTo>
                  <a:cubicBezTo>
                    <a:pt x="240008" y="61531"/>
                    <a:pt x="238466" y="85224"/>
                    <a:pt x="237928" y="108919"/>
                  </a:cubicBezTo>
                  <a:cubicBezTo>
                    <a:pt x="238380" y="112085"/>
                    <a:pt x="240315" y="126266"/>
                    <a:pt x="241159" y="129921"/>
                  </a:cubicBezTo>
                  <a:cubicBezTo>
                    <a:pt x="243357" y="139443"/>
                    <a:pt x="244288" y="140975"/>
                    <a:pt x="247621" y="149308"/>
                  </a:cubicBezTo>
                  <a:cubicBezTo>
                    <a:pt x="247082" y="158463"/>
                    <a:pt x="247244" y="167686"/>
                    <a:pt x="246005" y="176772"/>
                  </a:cubicBezTo>
                  <a:cubicBezTo>
                    <a:pt x="245613" y="179645"/>
                    <a:pt x="243952" y="182200"/>
                    <a:pt x="242774" y="184850"/>
                  </a:cubicBezTo>
                  <a:cubicBezTo>
                    <a:pt x="239335" y="192588"/>
                    <a:pt x="239222" y="191245"/>
                    <a:pt x="234697" y="199390"/>
                  </a:cubicBezTo>
                  <a:cubicBezTo>
                    <a:pt x="233527" y="201495"/>
                    <a:pt x="233007" y="204002"/>
                    <a:pt x="231465" y="205852"/>
                  </a:cubicBezTo>
                  <a:cubicBezTo>
                    <a:pt x="225387" y="213146"/>
                    <a:pt x="201743" y="212217"/>
                    <a:pt x="200770" y="212314"/>
                  </a:cubicBezTo>
                  <a:cubicBezTo>
                    <a:pt x="193249" y="213066"/>
                    <a:pt x="185680" y="213246"/>
                    <a:pt x="178152" y="213930"/>
                  </a:cubicBezTo>
                  <a:cubicBezTo>
                    <a:pt x="173828" y="214323"/>
                    <a:pt x="169543" y="215066"/>
                    <a:pt x="165228" y="215545"/>
                  </a:cubicBezTo>
                  <a:cubicBezTo>
                    <a:pt x="159849" y="216143"/>
                    <a:pt x="154443" y="216490"/>
                    <a:pt x="149073" y="217161"/>
                  </a:cubicBezTo>
                  <a:cubicBezTo>
                    <a:pt x="141516" y="218106"/>
                    <a:pt x="134004" y="219385"/>
                    <a:pt x="126455" y="220392"/>
                  </a:cubicBezTo>
                  <a:cubicBezTo>
                    <a:pt x="117848" y="221540"/>
                    <a:pt x="109222" y="222546"/>
                    <a:pt x="100606" y="223623"/>
                  </a:cubicBezTo>
                  <a:cubicBezTo>
                    <a:pt x="94682" y="223084"/>
                    <a:pt x="88767" y="222446"/>
                    <a:pt x="82835" y="222007"/>
                  </a:cubicBezTo>
                  <a:cubicBezTo>
                    <a:pt x="74225" y="221369"/>
                    <a:pt x="65592" y="221080"/>
                    <a:pt x="56986" y="220392"/>
                  </a:cubicBezTo>
                  <a:cubicBezTo>
                    <a:pt x="52125" y="220003"/>
                    <a:pt x="47293" y="219315"/>
                    <a:pt x="42446" y="218776"/>
                  </a:cubicBezTo>
                  <a:cubicBezTo>
                    <a:pt x="40292" y="218238"/>
                    <a:pt x="37912" y="218263"/>
                    <a:pt x="35984" y="217161"/>
                  </a:cubicBezTo>
                  <a:cubicBezTo>
                    <a:pt x="34000" y="216027"/>
                    <a:pt x="32997" y="213642"/>
                    <a:pt x="31138" y="212314"/>
                  </a:cubicBezTo>
                  <a:cubicBezTo>
                    <a:pt x="29178" y="210914"/>
                    <a:pt x="26829" y="210160"/>
                    <a:pt x="24675" y="209083"/>
                  </a:cubicBezTo>
                  <a:cubicBezTo>
                    <a:pt x="18763" y="201692"/>
                    <a:pt x="16775" y="199686"/>
                    <a:pt x="11751" y="191312"/>
                  </a:cubicBezTo>
                  <a:cubicBezTo>
                    <a:pt x="10512" y="189247"/>
                    <a:pt x="9597" y="187004"/>
                    <a:pt x="8520" y="184850"/>
                  </a:cubicBezTo>
                  <a:cubicBezTo>
                    <a:pt x="7981" y="181080"/>
                    <a:pt x="7483" y="177305"/>
                    <a:pt x="6904" y="173541"/>
                  </a:cubicBezTo>
                  <a:cubicBezTo>
                    <a:pt x="6406" y="170304"/>
                    <a:pt x="5289" y="167124"/>
                    <a:pt x="5289" y="163848"/>
                  </a:cubicBezTo>
                  <a:cubicBezTo>
                    <a:pt x="5289" y="153602"/>
                    <a:pt x="4419" y="143092"/>
                    <a:pt x="6904" y="133152"/>
                  </a:cubicBezTo>
                  <a:cubicBezTo>
                    <a:pt x="8317" y="127501"/>
                    <a:pt x="13448" y="123512"/>
                    <a:pt x="16598" y="118612"/>
                  </a:cubicBezTo>
                  <a:cubicBezTo>
                    <a:pt x="18296" y="115971"/>
                    <a:pt x="19829" y="113227"/>
                    <a:pt x="21444" y="110535"/>
                  </a:cubicBezTo>
                  <a:cubicBezTo>
                    <a:pt x="23781" y="91845"/>
                    <a:pt x="23878" y="97714"/>
                    <a:pt x="21444" y="73377"/>
                  </a:cubicBezTo>
                  <a:cubicBezTo>
                    <a:pt x="21171" y="70645"/>
                    <a:pt x="20885" y="67834"/>
                    <a:pt x="19829" y="65299"/>
                  </a:cubicBezTo>
                  <a:cubicBezTo>
                    <a:pt x="18159" y="61291"/>
                    <a:pt x="15521" y="57760"/>
                    <a:pt x="13367" y="53990"/>
                  </a:cubicBezTo>
                  <a:cubicBezTo>
                    <a:pt x="12828" y="51836"/>
                    <a:pt x="12744" y="49514"/>
                    <a:pt x="11751" y="47528"/>
                  </a:cubicBezTo>
                  <a:cubicBezTo>
                    <a:pt x="7626" y="39279"/>
                    <a:pt x="0" y="39914"/>
                    <a:pt x="8520" y="26526"/>
                  </a:cubicBezTo>
                  <a:cubicBezTo>
                    <a:pt x="10901" y="22784"/>
                    <a:pt x="25814" y="23295"/>
                    <a:pt x="13367" y="23295"/>
                  </a:cubicBezTo>
                  <a:close/>
                </a:path>
              </a:pathLst>
            </a:custGeom>
            <a:solidFill>
              <a:srgbClr val="E74518"/>
            </a:solidFill>
            <a:ln w="9525" cap="flat">
              <a:solidFill>
                <a:srgbClr val="E745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2911375" y="2564904"/>
            <a:ext cx="2908259" cy="1804548"/>
          </a:xfrm>
          <a:prstGeom prst="cloudCallout">
            <a:avLst>
              <a:gd name="adj1" fmla="val 46782"/>
              <a:gd name="adj2" fmla="val 7584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 descr="C:\Users\kasia.greenwood\AppData\Local\Microsoft\Windows\Temporary Internet Files\Content.IE5\E5IDK1IM\Ship-ketch.svg[1].pn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47864" y="2774422"/>
            <a:ext cx="2016224" cy="123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3888" y="3255713"/>
            <a:ext cx="523959" cy="4948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460"/>
            <a:ext cx="1199290" cy="1196752"/>
          </a:xfrm>
          <a:prstGeom prst="rect">
            <a:avLst/>
          </a:prstGeom>
        </p:spPr>
      </p:pic>
      <p:sp>
        <p:nvSpPr>
          <p:cNvPr id="20" name="7-Point Star 19"/>
          <p:cNvSpPr/>
          <p:nvPr/>
        </p:nvSpPr>
        <p:spPr>
          <a:xfrm>
            <a:off x="4188419" y="2268649"/>
            <a:ext cx="144016" cy="14310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7-Point Star 21"/>
          <p:cNvSpPr/>
          <p:nvPr/>
        </p:nvSpPr>
        <p:spPr>
          <a:xfrm>
            <a:off x="8892480" y="4653136"/>
            <a:ext cx="144016" cy="14310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8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64107E-6 C -0.00122 0.00764 -0.00069 0.01619 -0.00399 0.02244 C -0.01111 0.03562 -0.02118 0.04626 -0.02865 0.05875 C -0.03299 0.06592 -0.04028 0.08118 -0.04028 0.08118 C -0.04115 0.08812 -0.04358 0.09506 -0.04288 0.10199 C -0.0401 0.1279 -0.01233 0.13322 0.00382 0.1383 C 0.01233 0.14964 0.01753 0.16074 0.02326 0.17461 C 0.02587 0.19774 0.02222 0.21763 0.01424 0.23867 C 0.01319 0.24145 0.01319 0.24492 0.01163 0.24723 C 0.00573 0.25671 -0.00174 0.26411 -0.00781 0.27336 C -0.00955 0.28261 -0.01319 0.2914 -0.01302 0.30088 C -0.01233 0.33488 0.00365 0.38645 0.01163 0.4186 C 0.01215 0.42484 0.01406 0.43132 0.01302 0.43756 C 0.00608 0.4778 -0.00868 0.48266 -0.03646 0.49122 C -0.04948 0.50209 -0.0809 0.53238 -0.09097 0.53446 C -0.14271 0.5451 -0.11337 0.53955 -0.17951 0.54996 C -0.18316 0.5495 -0.18837 0.55204 -0.19097 0.54834 C -0.19497 0.54256 -0.19462 0.53354 -0.19618 0.52591 C -0.19861 0.51434 -0.20052 0.50278 -0.2026 0.49122 C -0.20226 0.45722 -0.20365 0.42299 -0.20139 0.38923 C -0.20017 0.37211 -0.19531 0.35569 -0.19219 0.33904 C -0.1908 0.33164 -0.18837 0.31661 -0.18837 0.31661 C -0.19045 0.30343 -0.1901 0.28886 -0.19497 0.27683 C -0.19861 0.26758 -0.21979 0.2655 -0.22465 0.26457 C -0.23299 0.26527 -0.24132 0.26411 -0.24948 0.26643 C -0.26042 0.26943 -0.26997 0.27822 -0.28073 0.2803 C -0.32726 0.28909 -0.38351 0.3062 -0.43125 0.3062 " pathEditMode="relative" ptsTypes="ffffffffffffffffffffffffffA">
                                      <p:cBhvr>
                                        <p:cTn id="7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" grpId="0" animBg="1"/>
      <p:bldP spid="2" grpId="1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27" y="2636457"/>
            <a:ext cx="956993" cy="646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70" y="6067767"/>
            <a:ext cx="4291230" cy="963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11" y="662836"/>
            <a:ext cx="1657975" cy="1072807"/>
          </a:xfrm>
          <a:prstGeom prst="rect">
            <a:avLst/>
          </a:prstGeom>
        </p:spPr>
      </p:pic>
      <p:pic>
        <p:nvPicPr>
          <p:cNvPr id="1026" name="Picture 2" descr="C:\Users\kasia.greenwood\AppData\Local\Microsoft\Windows\Temporary Internet Files\Content.IE5\YW300469\world-map-continents-country-flat[1]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006"/>
            <a:ext cx="9144000" cy="4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5938"/>
            <a:ext cx="9144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203848" y="2132856"/>
            <a:ext cx="576064" cy="576064"/>
            <a:chOff x="109236975" y="109115775"/>
            <a:chExt cx="1657350" cy="1905000"/>
          </a:xfrm>
        </p:grpSpPr>
        <p:pic>
          <p:nvPicPr>
            <p:cNvPr id="7" name="Picture 3" descr="good_pirate_ship_free[1]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36975" y="109115775"/>
              <a:ext cx="1657350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109969890" y="109350900"/>
              <a:ext cx="237927" cy="213930"/>
            </a:xfrm>
            <a:custGeom>
              <a:avLst/>
              <a:gdLst>
                <a:gd name="T0" fmla="*/ 13367 w 247621"/>
                <a:gd name="T1" fmla="*/ 23295 h 223623"/>
                <a:gd name="T2" fmla="*/ 24675 w 247621"/>
                <a:gd name="T3" fmla="*/ 21680 h 223623"/>
                <a:gd name="T4" fmla="*/ 39215 w 247621"/>
                <a:gd name="T5" fmla="*/ 16833 h 223623"/>
                <a:gd name="T6" fmla="*/ 45677 w 247621"/>
                <a:gd name="T7" fmla="*/ 15217 h 223623"/>
                <a:gd name="T8" fmla="*/ 63449 w 247621"/>
                <a:gd name="T9" fmla="*/ 21680 h 223623"/>
                <a:gd name="T10" fmla="*/ 73142 w 247621"/>
                <a:gd name="T11" fmla="*/ 24911 h 223623"/>
                <a:gd name="T12" fmla="*/ 84451 w 247621"/>
                <a:gd name="T13" fmla="*/ 29757 h 223623"/>
                <a:gd name="T14" fmla="*/ 98991 w 247621"/>
                <a:gd name="T15" fmla="*/ 31373 h 223623"/>
                <a:gd name="T16" fmla="*/ 119993 w 247621"/>
                <a:gd name="T17" fmla="*/ 26526 h 223623"/>
                <a:gd name="T18" fmla="*/ 124839 w 247621"/>
                <a:gd name="T19" fmla="*/ 24911 h 223623"/>
                <a:gd name="T20" fmla="*/ 134533 w 247621"/>
                <a:gd name="T21" fmla="*/ 18448 h 223623"/>
                <a:gd name="T22" fmla="*/ 140995 w 247621"/>
                <a:gd name="T23" fmla="*/ 16833 h 223623"/>
                <a:gd name="T24" fmla="*/ 145841 w 247621"/>
                <a:gd name="T25" fmla="*/ 15217 h 223623"/>
                <a:gd name="T26" fmla="*/ 149073 w 247621"/>
                <a:gd name="T27" fmla="*/ 11986 h 223623"/>
                <a:gd name="T28" fmla="*/ 152304 w 247621"/>
                <a:gd name="T29" fmla="*/ 7140 h 223623"/>
                <a:gd name="T30" fmla="*/ 157150 w 247621"/>
                <a:gd name="T31" fmla="*/ 3908 h 223623"/>
                <a:gd name="T32" fmla="*/ 165228 w 247621"/>
                <a:gd name="T33" fmla="*/ 2293 h 223623"/>
                <a:gd name="T34" fmla="*/ 194308 w 247621"/>
                <a:gd name="T35" fmla="*/ 677 h 223623"/>
                <a:gd name="T36" fmla="*/ 225003 w 247621"/>
                <a:gd name="T37" fmla="*/ 5524 h 223623"/>
                <a:gd name="T38" fmla="*/ 233081 w 247621"/>
                <a:gd name="T39" fmla="*/ 13602 h 223623"/>
                <a:gd name="T40" fmla="*/ 236312 w 247621"/>
                <a:gd name="T41" fmla="*/ 26526 h 223623"/>
                <a:gd name="T42" fmla="*/ 239543 w 247621"/>
                <a:gd name="T43" fmla="*/ 37835 h 223623"/>
                <a:gd name="T44" fmla="*/ 237928 w 247621"/>
                <a:gd name="T45" fmla="*/ 108919 h 223623"/>
                <a:gd name="T46" fmla="*/ 241159 w 247621"/>
                <a:gd name="T47" fmla="*/ 129921 h 223623"/>
                <a:gd name="T48" fmla="*/ 247621 w 247621"/>
                <a:gd name="T49" fmla="*/ 149308 h 223623"/>
                <a:gd name="T50" fmla="*/ 246005 w 247621"/>
                <a:gd name="T51" fmla="*/ 176772 h 223623"/>
                <a:gd name="T52" fmla="*/ 242774 w 247621"/>
                <a:gd name="T53" fmla="*/ 184850 h 223623"/>
                <a:gd name="T54" fmla="*/ 234697 w 247621"/>
                <a:gd name="T55" fmla="*/ 199390 h 223623"/>
                <a:gd name="T56" fmla="*/ 231465 w 247621"/>
                <a:gd name="T57" fmla="*/ 205852 h 223623"/>
                <a:gd name="T58" fmla="*/ 200770 w 247621"/>
                <a:gd name="T59" fmla="*/ 212314 h 223623"/>
                <a:gd name="T60" fmla="*/ 178152 w 247621"/>
                <a:gd name="T61" fmla="*/ 213930 h 223623"/>
                <a:gd name="T62" fmla="*/ 165228 w 247621"/>
                <a:gd name="T63" fmla="*/ 215545 h 223623"/>
                <a:gd name="T64" fmla="*/ 149073 w 247621"/>
                <a:gd name="T65" fmla="*/ 217161 h 223623"/>
                <a:gd name="T66" fmla="*/ 126455 w 247621"/>
                <a:gd name="T67" fmla="*/ 220392 h 223623"/>
                <a:gd name="T68" fmla="*/ 100606 w 247621"/>
                <a:gd name="T69" fmla="*/ 223623 h 223623"/>
                <a:gd name="T70" fmla="*/ 82835 w 247621"/>
                <a:gd name="T71" fmla="*/ 222007 h 223623"/>
                <a:gd name="T72" fmla="*/ 56986 w 247621"/>
                <a:gd name="T73" fmla="*/ 220392 h 223623"/>
                <a:gd name="T74" fmla="*/ 42446 w 247621"/>
                <a:gd name="T75" fmla="*/ 218776 h 223623"/>
                <a:gd name="T76" fmla="*/ 35984 w 247621"/>
                <a:gd name="T77" fmla="*/ 217161 h 223623"/>
                <a:gd name="T78" fmla="*/ 31138 w 247621"/>
                <a:gd name="T79" fmla="*/ 212314 h 223623"/>
                <a:gd name="T80" fmla="*/ 24675 w 247621"/>
                <a:gd name="T81" fmla="*/ 209083 h 223623"/>
                <a:gd name="T82" fmla="*/ 11751 w 247621"/>
                <a:gd name="T83" fmla="*/ 191312 h 223623"/>
                <a:gd name="T84" fmla="*/ 8520 w 247621"/>
                <a:gd name="T85" fmla="*/ 184850 h 223623"/>
                <a:gd name="T86" fmla="*/ 6904 w 247621"/>
                <a:gd name="T87" fmla="*/ 173541 h 223623"/>
                <a:gd name="T88" fmla="*/ 5289 w 247621"/>
                <a:gd name="T89" fmla="*/ 163848 h 223623"/>
                <a:gd name="T90" fmla="*/ 6904 w 247621"/>
                <a:gd name="T91" fmla="*/ 133152 h 223623"/>
                <a:gd name="T92" fmla="*/ 16598 w 247621"/>
                <a:gd name="T93" fmla="*/ 118612 h 223623"/>
                <a:gd name="T94" fmla="*/ 21444 w 247621"/>
                <a:gd name="T95" fmla="*/ 110535 h 223623"/>
                <a:gd name="T96" fmla="*/ 21444 w 247621"/>
                <a:gd name="T97" fmla="*/ 73377 h 223623"/>
                <a:gd name="T98" fmla="*/ 19829 w 247621"/>
                <a:gd name="T99" fmla="*/ 65299 h 223623"/>
                <a:gd name="T100" fmla="*/ 13367 w 247621"/>
                <a:gd name="T101" fmla="*/ 53990 h 223623"/>
                <a:gd name="T102" fmla="*/ 11751 w 247621"/>
                <a:gd name="T103" fmla="*/ 47528 h 223623"/>
                <a:gd name="T104" fmla="*/ 8520 w 247621"/>
                <a:gd name="T105" fmla="*/ 26526 h 223623"/>
                <a:gd name="T106" fmla="*/ 13367 w 247621"/>
                <a:gd name="T107" fmla="*/ 23295 h 223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7621" h="223623">
                  <a:moveTo>
                    <a:pt x="13367" y="23295"/>
                  </a:moveTo>
                  <a:cubicBezTo>
                    <a:pt x="17136" y="22757"/>
                    <a:pt x="20981" y="22603"/>
                    <a:pt x="24675" y="21680"/>
                  </a:cubicBezTo>
                  <a:cubicBezTo>
                    <a:pt x="29631" y="20441"/>
                    <a:pt x="34259" y="18072"/>
                    <a:pt x="39215" y="16833"/>
                  </a:cubicBezTo>
                  <a:cubicBezTo>
                    <a:pt x="41369" y="16294"/>
                    <a:pt x="43523" y="15756"/>
                    <a:pt x="45677" y="15217"/>
                  </a:cubicBezTo>
                  <a:cubicBezTo>
                    <a:pt x="73500" y="23166"/>
                    <a:pt x="44756" y="14202"/>
                    <a:pt x="63449" y="21680"/>
                  </a:cubicBezTo>
                  <a:cubicBezTo>
                    <a:pt x="66611" y="22945"/>
                    <a:pt x="69963" y="23688"/>
                    <a:pt x="73142" y="24911"/>
                  </a:cubicBezTo>
                  <a:cubicBezTo>
                    <a:pt x="76970" y="26383"/>
                    <a:pt x="80472" y="28762"/>
                    <a:pt x="84451" y="29757"/>
                  </a:cubicBezTo>
                  <a:cubicBezTo>
                    <a:pt x="89182" y="30940"/>
                    <a:pt x="94144" y="30834"/>
                    <a:pt x="98991" y="31373"/>
                  </a:cubicBezTo>
                  <a:cubicBezTo>
                    <a:pt x="105992" y="29757"/>
                    <a:pt x="113023" y="28269"/>
                    <a:pt x="119993" y="26526"/>
                  </a:cubicBezTo>
                  <a:cubicBezTo>
                    <a:pt x="121645" y="26113"/>
                    <a:pt x="123351" y="25738"/>
                    <a:pt x="124839" y="24911"/>
                  </a:cubicBezTo>
                  <a:cubicBezTo>
                    <a:pt x="128234" y="23025"/>
                    <a:pt x="131059" y="20185"/>
                    <a:pt x="134533" y="18448"/>
                  </a:cubicBezTo>
                  <a:cubicBezTo>
                    <a:pt x="136519" y="17455"/>
                    <a:pt x="138860" y="17443"/>
                    <a:pt x="140995" y="16833"/>
                  </a:cubicBezTo>
                  <a:cubicBezTo>
                    <a:pt x="142632" y="16365"/>
                    <a:pt x="144226" y="15756"/>
                    <a:pt x="145841" y="15217"/>
                  </a:cubicBezTo>
                  <a:cubicBezTo>
                    <a:pt x="146918" y="14140"/>
                    <a:pt x="148121" y="13175"/>
                    <a:pt x="149073" y="11986"/>
                  </a:cubicBezTo>
                  <a:cubicBezTo>
                    <a:pt x="150286" y="10470"/>
                    <a:pt x="150931" y="8513"/>
                    <a:pt x="152304" y="7140"/>
                  </a:cubicBezTo>
                  <a:cubicBezTo>
                    <a:pt x="153677" y="5767"/>
                    <a:pt x="155332" y="4590"/>
                    <a:pt x="157150" y="3908"/>
                  </a:cubicBezTo>
                  <a:cubicBezTo>
                    <a:pt x="159721" y="2944"/>
                    <a:pt x="162492" y="2531"/>
                    <a:pt x="165228" y="2293"/>
                  </a:cubicBezTo>
                  <a:cubicBezTo>
                    <a:pt x="174900" y="1452"/>
                    <a:pt x="184615" y="1216"/>
                    <a:pt x="194308" y="677"/>
                  </a:cubicBezTo>
                  <a:cubicBezTo>
                    <a:pt x="201039" y="1158"/>
                    <a:pt x="217113" y="0"/>
                    <a:pt x="225003" y="5524"/>
                  </a:cubicBezTo>
                  <a:cubicBezTo>
                    <a:pt x="228123" y="7708"/>
                    <a:pt x="230388" y="10909"/>
                    <a:pt x="233081" y="13602"/>
                  </a:cubicBezTo>
                  <a:cubicBezTo>
                    <a:pt x="234158" y="17910"/>
                    <a:pt x="235168" y="22235"/>
                    <a:pt x="236312" y="26526"/>
                  </a:cubicBezTo>
                  <a:cubicBezTo>
                    <a:pt x="237322" y="30314"/>
                    <a:pt x="239466" y="33915"/>
                    <a:pt x="239543" y="37835"/>
                  </a:cubicBezTo>
                  <a:cubicBezTo>
                    <a:pt x="240008" y="61531"/>
                    <a:pt x="238466" y="85224"/>
                    <a:pt x="237928" y="108919"/>
                  </a:cubicBezTo>
                  <a:cubicBezTo>
                    <a:pt x="238380" y="112085"/>
                    <a:pt x="240315" y="126266"/>
                    <a:pt x="241159" y="129921"/>
                  </a:cubicBezTo>
                  <a:cubicBezTo>
                    <a:pt x="243357" y="139443"/>
                    <a:pt x="244288" y="140975"/>
                    <a:pt x="247621" y="149308"/>
                  </a:cubicBezTo>
                  <a:cubicBezTo>
                    <a:pt x="247082" y="158463"/>
                    <a:pt x="247244" y="167686"/>
                    <a:pt x="246005" y="176772"/>
                  </a:cubicBezTo>
                  <a:cubicBezTo>
                    <a:pt x="245613" y="179645"/>
                    <a:pt x="243952" y="182200"/>
                    <a:pt x="242774" y="184850"/>
                  </a:cubicBezTo>
                  <a:cubicBezTo>
                    <a:pt x="239335" y="192588"/>
                    <a:pt x="239222" y="191245"/>
                    <a:pt x="234697" y="199390"/>
                  </a:cubicBezTo>
                  <a:cubicBezTo>
                    <a:pt x="233527" y="201495"/>
                    <a:pt x="233007" y="204002"/>
                    <a:pt x="231465" y="205852"/>
                  </a:cubicBezTo>
                  <a:cubicBezTo>
                    <a:pt x="225387" y="213146"/>
                    <a:pt x="201743" y="212217"/>
                    <a:pt x="200770" y="212314"/>
                  </a:cubicBezTo>
                  <a:cubicBezTo>
                    <a:pt x="193249" y="213066"/>
                    <a:pt x="185680" y="213246"/>
                    <a:pt x="178152" y="213930"/>
                  </a:cubicBezTo>
                  <a:cubicBezTo>
                    <a:pt x="173828" y="214323"/>
                    <a:pt x="169543" y="215066"/>
                    <a:pt x="165228" y="215545"/>
                  </a:cubicBezTo>
                  <a:cubicBezTo>
                    <a:pt x="159849" y="216143"/>
                    <a:pt x="154443" y="216490"/>
                    <a:pt x="149073" y="217161"/>
                  </a:cubicBezTo>
                  <a:cubicBezTo>
                    <a:pt x="141516" y="218106"/>
                    <a:pt x="134004" y="219385"/>
                    <a:pt x="126455" y="220392"/>
                  </a:cubicBezTo>
                  <a:cubicBezTo>
                    <a:pt x="117848" y="221540"/>
                    <a:pt x="109222" y="222546"/>
                    <a:pt x="100606" y="223623"/>
                  </a:cubicBezTo>
                  <a:cubicBezTo>
                    <a:pt x="94682" y="223084"/>
                    <a:pt x="88767" y="222446"/>
                    <a:pt x="82835" y="222007"/>
                  </a:cubicBezTo>
                  <a:cubicBezTo>
                    <a:pt x="74225" y="221369"/>
                    <a:pt x="65592" y="221080"/>
                    <a:pt x="56986" y="220392"/>
                  </a:cubicBezTo>
                  <a:cubicBezTo>
                    <a:pt x="52125" y="220003"/>
                    <a:pt x="47293" y="219315"/>
                    <a:pt x="42446" y="218776"/>
                  </a:cubicBezTo>
                  <a:cubicBezTo>
                    <a:pt x="40292" y="218238"/>
                    <a:pt x="37912" y="218263"/>
                    <a:pt x="35984" y="217161"/>
                  </a:cubicBezTo>
                  <a:cubicBezTo>
                    <a:pt x="34000" y="216027"/>
                    <a:pt x="32997" y="213642"/>
                    <a:pt x="31138" y="212314"/>
                  </a:cubicBezTo>
                  <a:cubicBezTo>
                    <a:pt x="29178" y="210914"/>
                    <a:pt x="26829" y="210160"/>
                    <a:pt x="24675" y="209083"/>
                  </a:cubicBezTo>
                  <a:cubicBezTo>
                    <a:pt x="18763" y="201692"/>
                    <a:pt x="16775" y="199686"/>
                    <a:pt x="11751" y="191312"/>
                  </a:cubicBezTo>
                  <a:cubicBezTo>
                    <a:pt x="10512" y="189247"/>
                    <a:pt x="9597" y="187004"/>
                    <a:pt x="8520" y="184850"/>
                  </a:cubicBezTo>
                  <a:cubicBezTo>
                    <a:pt x="7981" y="181080"/>
                    <a:pt x="7483" y="177305"/>
                    <a:pt x="6904" y="173541"/>
                  </a:cubicBezTo>
                  <a:cubicBezTo>
                    <a:pt x="6406" y="170304"/>
                    <a:pt x="5289" y="167124"/>
                    <a:pt x="5289" y="163848"/>
                  </a:cubicBezTo>
                  <a:cubicBezTo>
                    <a:pt x="5289" y="153602"/>
                    <a:pt x="4419" y="143092"/>
                    <a:pt x="6904" y="133152"/>
                  </a:cubicBezTo>
                  <a:cubicBezTo>
                    <a:pt x="8317" y="127501"/>
                    <a:pt x="13448" y="123512"/>
                    <a:pt x="16598" y="118612"/>
                  </a:cubicBezTo>
                  <a:cubicBezTo>
                    <a:pt x="18296" y="115971"/>
                    <a:pt x="19829" y="113227"/>
                    <a:pt x="21444" y="110535"/>
                  </a:cubicBezTo>
                  <a:cubicBezTo>
                    <a:pt x="23781" y="91845"/>
                    <a:pt x="23878" y="97714"/>
                    <a:pt x="21444" y="73377"/>
                  </a:cubicBezTo>
                  <a:cubicBezTo>
                    <a:pt x="21171" y="70645"/>
                    <a:pt x="20885" y="67834"/>
                    <a:pt x="19829" y="65299"/>
                  </a:cubicBezTo>
                  <a:cubicBezTo>
                    <a:pt x="18159" y="61291"/>
                    <a:pt x="15521" y="57760"/>
                    <a:pt x="13367" y="53990"/>
                  </a:cubicBezTo>
                  <a:cubicBezTo>
                    <a:pt x="12828" y="51836"/>
                    <a:pt x="12744" y="49514"/>
                    <a:pt x="11751" y="47528"/>
                  </a:cubicBezTo>
                  <a:cubicBezTo>
                    <a:pt x="7626" y="39279"/>
                    <a:pt x="0" y="39914"/>
                    <a:pt x="8520" y="26526"/>
                  </a:cubicBezTo>
                  <a:cubicBezTo>
                    <a:pt x="10901" y="22784"/>
                    <a:pt x="25814" y="23295"/>
                    <a:pt x="13367" y="23295"/>
                  </a:cubicBezTo>
                  <a:close/>
                </a:path>
              </a:pathLst>
            </a:custGeom>
            <a:solidFill>
              <a:srgbClr val="E74518"/>
            </a:solidFill>
            <a:ln w="9525" cap="flat">
              <a:solidFill>
                <a:srgbClr val="E7451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" name="7-Point Star 3"/>
          <p:cNvSpPr/>
          <p:nvPr/>
        </p:nvSpPr>
        <p:spPr>
          <a:xfrm>
            <a:off x="3908798" y="2564904"/>
            <a:ext cx="144016" cy="14310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7-Point Star 8"/>
          <p:cNvSpPr/>
          <p:nvPr/>
        </p:nvSpPr>
        <p:spPr>
          <a:xfrm>
            <a:off x="6343600" y="3501915"/>
            <a:ext cx="144016" cy="14310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7-Point Star 15"/>
          <p:cNvSpPr/>
          <p:nvPr/>
        </p:nvSpPr>
        <p:spPr>
          <a:xfrm>
            <a:off x="7524328" y="3825497"/>
            <a:ext cx="144016" cy="14310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7-Point Star 16"/>
          <p:cNvSpPr/>
          <p:nvPr/>
        </p:nvSpPr>
        <p:spPr>
          <a:xfrm>
            <a:off x="7956376" y="2693155"/>
            <a:ext cx="144016" cy="143109"/>
          </a:xfrm>
          <a:prstGeom prst="star7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34" y="4806711"/>
            <a:ext cx="4242466" cy="2017609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20961331" flipV="1">
            <a:off x="2949045" y="2725070"/>
            <a:ext cx="971396" cy="1282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4460"/>
            <a:ext cx="1199290" cy="11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4 0.04373 C -0.00365 0.04906 -0.00261 0.05438 -0.00296 0.0597 C -0.00348 0.07289 -0.01007 0.08376 -0.01528 0.09348 C -0.02171 0.10574 -0.02553 0.11916 -0.02917 0.13328 C -0.03125 0.16035 -0.03212 0.16821 -0.02917 0.20292 C -0.02622 0.23809 -0.00678 0.25961 0.00816 0.28436 C 0.01788 0.3001 0.02604 0.31329 0.0375 0.32624 C 0.05052 0.35609 0.05885 0.38733 0.06822 0.41972 C 0.07916 0.45743 0.0809 0.50255 0.10711 0.52708 C 0.11145 0.53101 0.11649 0.5324 0.12118 0.53517 C 0.13593 0.53448 0.15086 0.5354 0.16562 0.53309 C 0.21423 0.52522 0.25503 0.45512 0.27118 0.3938 C 0.27517 0.34683 0.27847 0.32416 0.27274 0.26655 C 0.2717 0.25614 0.26319 0.25012 0.26006 0.24063 C 0.26197 0.22883 0.2625 0.21634 0.26579 0.205 C 0.2677 0.19714 0.28437 0.18927 0.29079 0.1851 " pathEditMode="relative" rAng="0" ptsTypes="fffffffffffffffA">
                                      <p:cBhvr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4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908 0.18516 C 0.29826 0.2018 0.31041 0.21452 0.31632 0.23232 C 0.31892 0.24018 0.31979 0.24942 0.32413 0.25566 C 0.33767 0.27462 0.35642 0.28571 0.37517 0.28964 C 0.39739 0.28664 0.42396 0.29149 0.43594 0.26098 " pathEditMode="relative" ptsTypes="ffff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43594 0.26087 C 0.46701 0.2581 0.47292 0.25671 0.49445 0.23196 C 0.49636 0.22734 0.49792 0.22225 0.50017 0.21763 C 0.50156 0.21462 0.50434 0.21254 0.50556 0.20953 C 0.51059 0.19658 0.51129 0.18016 0.51285 0.16628 C 0.50712 0.10708 0.51979 0.12281 0.50382 0.105 " pathEditMode="relative" rAng="0" ptsTypes="fffff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77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 animBg="1"/>
      <p:bldP spid="17" grpId="0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971" y="1055817"/>
            <a:ext cx="4776412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were some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Jews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staying in Jerusalem who were from every country in the world. </a:t>
            </a:r>
            <a:r>
              <a:rPr lang="en-GB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they heard this noise, a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crowd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came together.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were all surprised, because each one heard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Apostles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speaking in his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own language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said, “Look! Aren’t all these men that we hear speaking from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Galilee?</a:t>
            </a:r>
            <a:r>
              <a:rPr lang="en-GB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of us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hears them in his own language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How is this possible? We are from different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places but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hear these men telling in our own languages about the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great things God has done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!” </a:t>
            </a:r>
            <a:endParaRPr lang="en-GB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Word of the Lord</a:t>
            </a: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971" y="1087944"/>
            <a:ext cx="4824536" cy="53537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reading from the Acts of the Apostles </a:t>
            </a:r>
            <a:r>
              <a:rPr lang="en-GB" sz="1100" dirty="0" smtClean="0">
                <a:latin typeface="Calibri Light" panose="020F0302020204030204" pitchFamily="34" charset="0"/>
              </a:rPr>
              <a:t>2:1-11 </a:t>
            </a:r>
            <a:endParaRPr lang="en-GB" sz="1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When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day of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Pentecost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came,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Apostles were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all together in one place. </a:t>
            </a:r>
          </a:p>
          <a:p>
            <a:pPr>
              <a:lnSpc>
                <a:spcPct val="130000"/>
              </a:lnSpc>
            </a:pPr>
            <a:endParaRPr lang="en-GB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Suddenly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noise came from heaven. It sounded like a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strong wind blowing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This noise filled the whole house where they were sitting. </a:t>
            </a:r>
            <a:r>
              <a:rPr lang="en-GB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Then they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saw something that looked like 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flames of fire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The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flames hovered over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each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them. </a:t>
            </a:r>
            <a:endParaRPr lang="en-GB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endParaRPr lang="en-GB" sz="1050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Apostles were all </a:t>
            </a:r>
            <a:r>
              <a:rPr lang="en-GB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filled with the Holy Spirit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and began to speak different languages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The Holy Spirit </a:t>
            </a: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was giving them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power to speak these languages.</a:t>
            </a:r>
            <a:endParaRPr lang="en-GB" sz="2000" dirty="0" smtClean="0"/>
          </a:p>
          <a:p>
            <a:pPr>
              <a:lnSpc>
                <a:spcPct val="130000"/>
              </a:lnSpc>
            </a:pPr>
            <a:endParaRPr lang="en-GB" sz="2000" dirty="0">
              <a:latin typeface="Calibri Light" panose="020F03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471" y="5510106"/>
            <a:ext cx="1378195" cy="1375278"/>
          </a:xfrm>
          <a:prstGeom prst="rect">
            <a:avLst/>
          </a:prstGeom>
        </p:spPr>
      </p:pic>
      <p:pic>
        <p:nvPicPr>
          <p:cNvPr id="1027" name="Picture 3" descr="O:\Mission Together\Mission Together Files\Materials All Years\Images\Kneeling Jesus colour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t="5834" r="11779" b="689"/>
          <a:stretch/>
        </p:blipFill>
        <p:spPr bwMode="auto">
          <a:xfrm>
            <a:off x="339592" y="1603119"/>
            <a:ext cx="2952328" cy="434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70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349792"/>
            <a:ext cx="3005080" cy="413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564" y="2934062"/>
            <a:ext cx="1668764" cy="3034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71476"/>
            <a:ext cx="2021248" cy="3348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80" y="2934063"/>
            <a:ext cx="1817991" cy="3206318"/>
          </a:xfrm>
          <a:prstGeom prst="rect">
            <a:avLst/>
          </a:prstGeom>
        </p:spPr>
      </p:pic>
      <p:pic>
        <p:nvPicPr>
          <p:cNvPr id="1027" name="Picture 3" descr="O:\Mission Together\Mission Together Files\Materials All Years\Working Materials 2014-2015 CAMBODIA\Images\Soriya prayin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52619"/>
            <a:ext cx="1422801" cy="400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68</Words>
  <Application>Microsoft Office PowerPoint</Application>
  <PresentationFormat>On-screen Show (4:3)</PresentationFormat>
  <Paragraphs>15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108</cp:revision>
  <dcterms:created xsi:type="dcterms:W3CDTF">2018-01-26T14:12:48Z</dcterms:created>
  <dcterms:modified xsi:type="dcterms:W3CDTF">2018-04-25T14:40:45Z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