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0E81AF-05F2-4A14-AB9B-223DAF1853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0DB06-1DED-47F1-A331-223BE0A6264B}"/>
              </a:ext>
            </a:extLst>
          </p:cNvPr>
          <p:cNvSpPr/>
          <p:nvPr userDrawn="1"/>
        </p:nvSpPr>
        <p:spPr>
          <a:xfrm>
            <a:off x="0" y="1"/>
            <a:ext cx="12192000" cy="90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8E3455-0500-4087-BDF5-A11F0FC5EDED}"/>
              </a:ext>
            </a:extLst>
          </p:cNvPr>
          <p:cNvSpPr/>
          <p:nvPr userDrawn="1"/>
        </p:nvSpPr>
        <p:spPr>
          <a:xfrm>
            <a:off x="0" y="903250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5AA95B-F464-4310-B080-F9461F39C8BD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6535" r="45709" b="83010"/>
          <a:stretch/>
        </p:blipFill>
        <p:spPr>
          <a:xfrm>
            <a:off x="109966" y="56131"/>
            <a:ext cx="1727200" cy="5456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DD17EB-6B5D-4F2A-91B5-9250ADF2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1"/>
          <a:stretch/>
        </p:blipFill>
        <p:spPr>
          <a:xfrm>
            <a:off x="209476" y="601184"/>
            <a:ext cx="1162126" cy="2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9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B0CB-FD89-4053-9825-01FF9E51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73881-0E9F-40DE-9A29-92931E567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A69C6-A1A4-4217-B2AA-6BBD6132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4E2112-4910-4C57-873B-E54B3E6BD201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AFDDD-8487-41C9-B814-4AEB53A7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F8549-483D-4476-B55E-29FE46FB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18F3847-25D0-4CDE-9D21-9B02767FA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13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F4CD3F-2DEB-4733-B9CF-49F4E4FAA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65B82-84ED-4CFC-AB10-29ACBC089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E86A7-308F-4BB1-9B84-E90D6C344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4E2112-4910-4C57-873B-E54B3E6BD201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0DB18-12C0-4C4F-95EE-D004FE65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CA66B-8C38-465A-AF36-9F3F8766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18F3847-25D0-4CDE-9D21-9B02767FA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85FD23-4D0C-4098-B33F-80A15ABC8EEE}"/>
              </a:ext>
            </a:extLst>
          </p:cNvPr>
          <p:cNvSpPr/>
          <p:nvPr userDrawn="1"/>
        </p:nvSpPr>
        <p:spPr>
          <a:xfrm>
            <a:off x="0" y="1"/>
            <a:ext cx="12192000" cy="90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EBA6BC-CB1A-4150-BE61-0D264B020578}"/>
              </a:ext>
            </a:extLst>
          </p:cNvPr>
          <p:cNvSpPr/>
          <p:nvPr userDrawn="1"/>
        </p:nvSpPr>
        <p:spPr>
          <a:xfrm>
            <a:off x="0" y="903250"/>
            <a:ext cx="12192000" cy="45719"/>
          </a:xfrm>
          <a:prstGeom prst="rect">
            <a:avLst/>
          </a:prstGeom>
          <a:solidFill>
            <a:srgbClr val="3C4B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6C6D2E-48BB-4DB9-9E18-57C7693938F0}"/>
              </a:ext>
            </a:extLst>
          </p:cNvPr>
          <p:cNvPicPr/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6535" r="45709" b="83010"/>
          <a:stretch/>
        </p:blipFill>
        <p:spPr>
          <a:xfrm>
            <a:off x="109966" y="56131"/>
            <a:ext cx="1727200" cy="5456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CA135-CDEA-4EA3-B810-B713540C5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1"/>
          <a:stretch/>
        </p:blipFill>
        <p:spPr>
          <a:xfrm>
            <a:off x="209476" y="601184"/>
            <a:ext cx="1162126" cy="2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4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74E5-8A48-4DA4-9E6C-7EA3EBB6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02B54-321F-4C2B-9DB7-3848E7FBA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70925-C9F4-474D-82F3-D43ED036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4E2112-4910-4C57-873B-E54B3E6BD201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02A72-8698-49AD-B726-76876C65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7A1ED-0789-40BE-904A-029DCCBF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18F3847-25D0-4CDE-9D21-9B02767FA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5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2241-391C-4A73-BDB2-A5982FD6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99D1-DCDF-40BF-A99A-1B0A04D15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FB37F-CBD6-467E-B3C5-65B677D12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654DA-CE66-4908-974B-C4ADCE23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4E2112-4910-4C57-873B-E54B3E6BD201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79027-9666-4CDA-8064-A5070F72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3D42D-5566-4107-BBAD-20E40A71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18F3847-25D0-4CDE-9D21-9B02767FA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91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01AC-A856-44D4-A18F-EE4304AF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2328B-28D6-4A01-B499-712096646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B644D-D1D7-4E9B-B491-F3842F9B4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629CD-5047-49E8-8F1F-A080E5AF4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90FADF-9EAC-4E79-87DB-9AC25A9E8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13FF3-531A-4099-8F38-BF310FE4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4E2112-4910-4C57-873B-E54B3E6BD201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0B382-8639-44AD-AE2D-BCBE9B8E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7A04EA-2BCC-4AA2-9FA8-B20ECA58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18F3847-25D0-4CDE-9D21-9B02767FA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0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4BD5-3928-4F75-91D1-DB996F64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B3E4C-D352-494E-9152-8B89EEFC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4E2112-4910-4C57-873B-E54B3E6BD201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4193F-A11F-4962-A568-587D4AE4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4D753-E890-4CAB-B7E6-67C9363F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18F3847-25D0-4CDE-9D21-9B02767FA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34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55129-8C0C-436C-AE57-186E3DE5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4E2112-4910-4C57-873B-E54B3E6BD201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B22B3-3FB1-4B54-9419-65810E1E6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07089-209B-450C-9455-7F672122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18F3847-25D0-4CDE-9D21-9B02767FA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3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036C1-7118-44C8-AA38-85504815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2F7CF-0A0F-4CC2-BFC6-ABA62717B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C9F30-A5AB-4223-AA11-54C5FBA06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A796F-B221-4508-8D52-AA1CEE2A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4E2112-4910-4C57-873B-E54B3E6BD201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89C15-F81C-43F8-B741-D637AE82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C320D-08C3-4509-B353-28D17348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18F3847-25D0-4CDE-9D21-9B02767FA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80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814D-6CFF-43DD-B0B1-8732CFA4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051A8-4044-470D-8607-525470506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6982B-7C3F-4C3B-99B4-61F1BAADC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0E41B-B225-405F-A121-34FA86E4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4E2112-4910-4C57-873B-E54B3E6BD201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011C2-AA42-4AF2-8555-C5396E30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EF791-DC9E-4661-9E94-3827DDDB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18F3847-25D0-4CDE-9D21-9B02767FA9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40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65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5BC5502D-BF93-44FB-A0BC-6EAE0B6E8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92" y="2411896"/>
            <a:ext cx="3798469" cy="3723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4EA645-4CDF-4B7B-98C4-C309DB80D023}"/>
              </a:ext>
            </a:extLst>
          </p:cNvPr>
          <p:cNvSpPr txBox="1"/>
          <p:nvPr/>
        </p:nvSpPr>
        <p:spPr>
          <a:xfrm>
            <a:off x="106017" y="1153015"/>
            <a:ext cx="7951305" cy="556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Loving God,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we believe all children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have a right to learn, grow and ask questions.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Today we pray for those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who are not able to go to school.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We ask that more people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have the chance to become teachers,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so that all children can learn new skills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and make a better life for themselves.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79810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5BC5502D-BF93-44FB-A0BC-6EAE0B6E8C6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92" y="2411896"/>
            <a:ext cx="3798469" cy="3723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4EA645-4CDF-4B7B-98C4-C309DB80D023}"/>
              </a:ext>
            </a:extLst>
          </p:cNvPr>
          <p:cNvSpPr txBox="1"/>
          <p:nvPr/>
        </p:nvSpPr>
        <p:spPr>
          <a:xfrm>
            <a:off x="106017" y="1153015"/>
            <a:ext cx="7951305" cy="556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Loving God,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we believe all children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have a right to learn, grow and ask questions.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Today we pray for those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who are not able to go to school.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We ask that more people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have the chance to become teachers,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so that all children can learn new skills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and make a better life for themselves.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423687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4EA645-4CDF-4B7B-98C4-C309DB80D023}"/>
              </a:ext>
            </a:extLst>
          </p:cNvPr>
          <p:cNvSpPr txBox="1"/>
          <p:nvPr/>
        </p:nvSpPr>
        <p:spPr>
          <a:xfrm>
            <a:off x="4440333" y="1021530"/>
            <a:ext cx="7623111" cy="583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solidFill>
                  <a:schemeClr val="bg1"/>
                </a:solidFill>
                <a:latin typeface="Montserrat Alternates" panose="00000500000000000000" pitchFamily="2" charset="0"/>
              </a:rPr>
              <a:t>Loving God,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solidFill>
                  <a:schemeClr val="bg1"/>
                </a:solidFill>
                <a:latin typeface="Montserrat Alternates" panose="00000500000000000000" pitchFamily="2" charset="0"/>
              </a:rPr>
              <a:t>we remember those 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solidFill>
                  <a:schemeClr val="bg1"/>
                </a:solidFill>
                <a:latin typeface="Montserrat Alternates" panose="00000500000000000000" pitchFamily="2" charset="0"/>
              </a:rPr>
              <a:t>who have no clean water to drink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solidFill>
                  <a:schemeClr val="bg1"/>
                </a:solidFill>
                <a:latin typeface="Montserrat Alternates" panose="00000500000000000000" pitchFamily="2" charset="0"/>
              </a:rPr>
              <a:t>or who look for water but cannot find it.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solidFill>
                  <a:schemeClr val="bg1"/>
                </a:solidFill>
                <a:latin typeface="Montserrat Alternates" panose="00000500000000000000" pitchFamily="2" charset="0"/>
              </a:rPr>
              <a:t>Help us to share the gifts God gave 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solidFill>
                  <a:schemeClr val="bg1"/>
                </a:solidFill>
                <a:latin typeface="Montserrat Alternates" panose="00000500000000000000" pitchFamily="2" charset="0"/>
              </a:rPr>
              <a:t>us with our sisters and brothers 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solidFill>
                  <a:schemeClr val="bg1"/>
                </a:solidFill>
                <a:latin typeface="Montserrat Alternates" panose="00000500000000000000" pitchFamily="2" charset="0"/>
              </a:rPr>
              <a:t>around the world so that no one 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solidFill>
                  <a:schemeClr val="bg1"/>
                </a:solidFill>
                <a:latin typeface="Montserrat Alternates" panose="00000500000000000000" pitchFamily="2" charset="0"/>
              </a:rPr>
              <a:t>goes hungry and thirsty. 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solidFill>
                  <a:schemeClr val="bg1"/>
                </a:solidFill>
                <a:latin typeface="Montserrat Alternates" panose="00000500000000000000" pitchFamily="2" charset="0"/>
              </a:rPr>
              <a:t>Amen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D78076C-82A0-43F6-807B-0D7C859DB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4" y="2132488"/>
            <a:ext cx="3826365" cy="370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7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AE1873-BAC1-41FE-B46C-A81F7B4D0CC2}"/>
              </a:ext>
            </a:extLst>
          </p:cNvPr>
          <p:cNvSpPr txBox="1"/>
          <p:nvPr/>
        </p:nvSpPr>
        <p:spPr>
          <a:xfrm>
            <a:off x="4440333" y="1021530"/>
            <a:ext cx="7623111" cy="583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latin typeface="Montserrat Alternates" panose="00000500000000000000" pitchFamily="2" charset="0"/>
              </a:rPr>
              <a:t>Loving God,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latin typeface="Montserrat Alternates" panose="00000500000000000000" pitchFamily="2" charset="0"/>
              </a:rPr>
              <a:t>we remember those 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latin typeface="Montserrat Alternates" panose="00000500000000000000" pitchFamily="2" charset="0"/>
              </a:rPr>
              <a:t>who have no clean water to drink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latin typeface="Montserrat Alternates" panose="00000500000000000000" pitchFamily="2" charset="0"/>
              </a:rPr>
              <a:t>or who look for water but cannot find it.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latin typeface="Montserrat Alternates" panose="00000500000000000000" pitchFamily="2" charset="0"/>
              </a:rPr>
              <a:t>Help us to share the gifts God gave 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latin typeface="Montserrat Alternates" panose="00000500000000000000" pitchFamily="2" charset="0"/>
              </a:rPr>
              <a:t>us with our sisters and brothers 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latin typeface="Montserrat Alternates" panose="00000500000000000000" pitchFamily="2" charset="0"/>
              </a:rPr>
              <a:t>around the world so that no one 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latin typeface="Montserrat Alternates" panose="00000500000000000000" pitchFamily="2" charset="0"/>
              </a:rPr>
              <a:t>goes hungry and thirsty. 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800" dirty="0">
                <a:latin typeface="Montserrat Alternates" panose="00000500000000000000" pitchFamily="2" charset="0"/>
              </a:rPr>
              <a:t>Amen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BA63A557-5317-42CF-9A2A-41813FC013C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4" y="2132488"/>
            <a:ext cx="3826365" cy="370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8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4EA645-4CDF-4B7B-98C4-C309DB80D023}"/>
              </a:ext>
            </a:extLst>
          </p:cNvPr>
          <p:cNvSpPr txBox="1"/>
          <p:nvPr/>
        </p:nvSpPr>
        <p:spPr>
          <a:xfrm>
            <a:off x="172278" y="1021530"/>
            <a:ext cx="12169462" cy="501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Loving God,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you gave the world for us all to live on,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a world of wonder, beauty and plenty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where no one should go hungry.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We pray today for the people who work hard in the fields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and for those who look after animals.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Lord, teach us to look after the earth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and to take care of our sisters and brothers around the world.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solidFill>
                  <a:schemeClr val="bg1"/>
                </a:solidFill>
                <a:latin typeface="Montserrat Alternates" panose="00000500000000000000" pitchFamily="2" charset="0"/>
              </a:rPr>
              <a:t>Amen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89D496C-A618-4527-859A-BCBE2CE02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48" y="4045950"/>
            <a:ext cx="2601790" cy="2688204"/>
          </a:xfrm>
          <a:prstGeom prst="rect">
            <a:avLst/>
          </a:prstGeom>
        </p:spPr>
      </p:pic>
      <p:pic>
        <p:nvPicPr>
          <p:cNvPr id="6" name="Picture 5" descr="A close up&#10;&#10;Description automatically generated">
            <a:extLst>
              <a:ext uri="{FF2B5EF4-FFF2-40B4-BE49-F238E27FC236}">
                <a16:creationId xmlns:a16="http://schemas.microsoft.com/office/drawing/2014/main" id="{3DC0D434-CAA8-4A5F-9ED6-0522EAE1E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98" y="197758"/>
            <a:ext cx="2993510" cy="2937975"/>
          </a:xfrm>
          <a:prstGeom prst="rect">
            <a:avLst/>
          </a:prstGeom>
        </p:spPr>
      </p:pic>
      <p:pic>
        <p:nvPicPr>
          <p:cNvPr id="9" name="Picture 8" descr="A close up&#10;&#10;Description automatically generated">
            <a:extLst>
              <a:ext uri="{FF2B5EF4-FFF2-40B4-BE49-F238E27FC236}">
                <a16:creationId xmlns:a16="http://schemas.microsoft.com/office/drawing/2014/main" id="{C845759C-1EDA-4BEA-B6B1-D6DBDFE18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93" y="5413434"/>
            <a:ext cx="1577107" cy="1247912"/>
          </a:xfrm>
          <a:prstGeom prst="rect">
            <a:avLst/>
          </a:prstGeom>
        </p:spPr>
      </p:pic>
      <p:pic>
        <p:nvPicPr>
          <p:cNvPr id="11" name="Picture 10" descr="A picture containing room&#10;&#10;Description automatically generated">
            <a:extLst>
              <a:ext uri="{FF2B5EF4-FFF2-40B4-BE49-F238E27FC236}">
                <a16:creationId xmlns:a16="http://schemas.microsoft.com/office/drawing/2014/main" id="{E94D0AC9-E709-4A25-A807-D6D08503B1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45"/>
          <a:stretch/>
        </p:blipFill>
        <p:spPr>
          <a:xfrm>
            <a:off x="10155417" y="-1408044"/>
            <a:ext cx="2036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FE7848-2815-439C-AA11-BCADEB9979E2}"/>
              </a:ext>
            </a:extLst>
          </p:cNvPr>
          <p:cNvSpPr txBox="1"/>
          <p:nvPr/>
        </p:nvSpPr>
        <p:spPr>
          <a:xfrm>
            <a:off x="172278" y="1021530"/>
            <a:ext cx="12169462" cy="501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Loving God,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you gave the world for us all to live on,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a world of wonder, beauty and plenty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where no one should go hungry.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We pray today for the people who work hard in the fields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and for those who look after animals.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Lord, teach us to look after the earth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and to take care of our sisters and brothers around the world.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Montserrat Alternates" panose="00000500000000000000" pitchFamily="2" charset="0"/>
              </a:rPr>
              <a:t>Amen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1311F54F-E757-4729-BF7F-EB601A50753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48" y="4045950"/>
            <a:ext cx="2601790" cy="2688204"/>
          </a:xfrm>
          <a:prstGeom prst="rect">
            <a:avLst/>
          </a:prstGeom>
        </p:spPr>
      </p:pic>
      <p:pic>
        <p:nvPicPr>
          <p:cNvPr id="9" name="Picture 8" descr="A close up&#10;&#10;Description automatically generated">
            <a:extLst>
              <a:ext uri="{FF2B5EF4-FFF2-40B4-BE49-F238E27FC236}">
                <a16:creationId xmlns:a16="http://schemas.microsoft.com/office/drawing/2014/main" id="{9DD83387-CE57-4E14-B4CF-7FEE72E78EC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98" y="197758"/>
            <a:ext cx="2993510" cy="2937975"/>
          </a:xfrm>
          <a:prstGeom prst="rect">
            <a:avLst/>
          </a:prstGeom>
        </p:spPr>
      </p:pic>
      <p:pic>
        <p:nvPicPr>
          <p:cNvPr id="11" name="Picture 10" descr="A close up&#10;&#10;Description automatically generated">
            <a:extLst>
              <a:ext uri="{FF2B5EF4-FFF2-40B4-BE49-F238E27FC236}">
                <a16:creationId xmlns:a16="http://schemas.microsoft.com/office/drawing/2014/main" id="{3091C41B-16BF-4379-A617-9266131FBC1D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93" y="5413434"/>
            <a:ext cx="1577107" cy="1247912"/>
          </a:xfrm>
          <a:prstGeom prst="rect">
            <a:avLst/>
          </a:prstGeom>
        </p:spPr>
      </p:pic>
      <p:pic>
        <p:nvPicPr>
          <p:cNvPr id="13" name="Picture 12" descr="A picture containing room&#10;&#10;Description automatically generated">
            <a:extLst>
              <a:ext uri="{FF2B5EF4-FFF2-40B4-BE49-F238E27FC236}">
                <a16:creationId xmlns:a16="http://schemas.microsoft.com/office/drawing/2014/main" id="{236AF56F-7D9E-4182-B5BB-2EF052FBEA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45"/>
          <a:stretch/>
        </p:blipFill>
        <p:spPr>
          <a:xfrm>
            <a:off x="10155417" y="-1408044"/>
            <a:ext cx="2036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3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4EA645-4CDF-4B7B-98C4-C309DB80D023}"/>
              </a:ext>
            </a:extLst>
          </p:cNvPr>
          <p:cNvSpPr txBox="1"/>
          <p:nvPr/>
        </p:nvSpPr>
        <p:spPr>
          <a:xfrm>
            <a:off x="4572000" y="1021530"/>
            <a:ext cx="7491444" cy="562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Montserrat Alternates" panose="00000500000000000000" pitchFamily="2" charset="0"/>
              </a:rPr>
              <a:t>Loving God,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Montserrat Alternates" panose="00000500000000000000" pitchFamily="2" charset="0"/>
              </a:rPr>
              <a:t>We think of people around the world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Montserrat Alternates" panose="00000500000000000000" pitchFamily="2" charset="0"/>
              </a:rPr>
              <a:t>who are sick,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Montserrat Alternates" panose="00000500000000000000" pitchFamily="2" charset="0"/>
              </a:rPr>
              <a:t>and who might be scared and lonely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Montserrat Alternates" panose="00000500000000000000" pitchFamily="2" charset="0"/>
              </a:rPr>
              <a:t>because of their illness.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Montserrat Alternates" panose="00000500000000000000" pitchFamily="2" charset="0"/>
              </a:rPr>
              <a:t>Through our prayers,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Montserrat Alternates" panose="00000500000000000000" pitchFamily="2" charset="0"/>
              </a:rPr>
              <a:t>help the frightened to be brave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Montserrat Alternates" panose="00000500000000000000" pitchFamily="2" charset="0"/>
              </a:rPr>
              <a:t>and the lonely to find new friends.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Montserrat Alternates" panose="00000500000000000000" pitchFamily="2" charset="0"/>
              </a:rPr>
              <a:t>Help us to share your love,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Montserrat Alternates" panose="00000500000000000000" pitchFamily="2" charset="0"/>
              </a:rPr>
              <a:t>so that all who are ill feel cared for.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solidFill>
                  <a:schemeClr val="bg1"/>
                </a:solidFill>
                <a:latin typeface="Montserrat Alternates" panose="00000500000000000000" pitchFamily="2" charset="0"/>
              </a:rPr>
              <a:t>Amen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41293613-16B9-4AF0-80BF-EA7BDD328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0" y="1668721"/>
            <a:ext cx="4405051" cy="43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1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64A142-EB64-456B-ADC6-639B5DB5A977}"/>
              </a:ext>
            </a:extLst>
          </p:cNvPr>
          <p:cNvSpPr txBox="1"/>
          <p:nvPr/>
        </p:nvSpPr>
        <p:spPr>
          <a:xfrm>
            <a:off x="4572000" y="1021530"/>
            <a:ext cx="7491444" cy="562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latin typeface="Montserrat Alternates" panose="00000500000000000000" pitchFamily="2" charset="0"/>
              </a:rPr>
              <a:t>Loving God,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latin typeface="Montserrat Alternates" panose="00000500000000000000" pitchFamily="2" charset="0"/>
              </a:rPr>
              <a:t>We think of people around the world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latin typeface="Montserrat Alternates" panose="00000500000000000000" pitchFamily="2" charset="0"/>
              </a:rPr>
              <a:t>who are sick,  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latin typeface="Montserrat Alternates" panose="00000500000000000000" pitchFamily="2" charset="0"/>
              </a:rPr>
              <a:t>and who might be scared and lonely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latin typeface="Montserrat Alternates" panose="00000500000000000000" pitchFamily="2" charset="0"/>
              </a:rPr>
              <a:t>because of their illness.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latin typeface="Montserrat Alternates" panose="00000500000000000000" pitchFamily="2" charset="0"/>
              </a:rPr>
              <a:t>Through our prayers,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latin typeface="Montserrat Alternates" panose="00000500000000000000" pitchFamily="2" charset="0"/>
              </a:rPr>
              <a:t>help the frightened to be brave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latin typeface="Montserrat Alternates" panose="00000500000000000000" pitchFamily="2" charset="0"/>
              </a:rPr>
              <a:t>and the lonely to find new friends.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latin typeface="Montserrat Alternates" panose="00000500000000000000" pitchFamily="2" charset="0"/>
              </a:rPr>
              <a:t>Help us to share your love,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latin typeface="Montserrat Alternates" panose="00000500000000000000" pitchFamily="2" charset="0"/>
              </a:rPr>
              <a:t>so that all who are ill feel cared for.</a:t>
            </a:r>
          </a:p>
          <a:p>
            <a:pPr algn="ctr" eaLnBrk="1" hangingPunct="1">
              <a:lnSpc>
                <a:spcPct val="150000"/>
              </a:lnSpc>
            </a:pPr>
            <a:r>
              <a:rPr lang="en-GB" altLang="en-US" sz="2200" dirty="0">
                <a:latin typeface="Montserrat Alternates" panose="00000500000000000000" pitchFamily="2" charset="0"/>
              </a:rPr>
              <a:t>Amen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8548B34-EE59-4499-B035-85F701EA6E0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0" y="1668721"/>
            <a:ext cx="4405051" cy="43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490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 Alternates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Ffion Mair</dc:creator>
  <cp:lastModifiedBy>Ffion Mair</cp:lastModifiedBy>
  <cp:revision>3</cp:revision>
  <dcterms:created xsi:type="dcterms:W3CDTF">2020-10-15T14:04:02Z</dcterms:created>
  <dcterms:modified xsi:type="dcterms:W3CDTF">2020-10-16T16:32:38Z</dcterms:modified>
</cp:coreProperties>
</file>