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handoutMasterIdLst>
    <p:handoutMasterId r:id="rId30"/>
  </p:handoutMasterIdLst>
  <p:sldIdLst>
    <p:sldId id="968" r:id="rId2"/>
    <p:sldId id="943" r:id="rId3"/>
    <p:sldId id="927" r:id="rId4"/>
    <p:sldId id="926" r:id="rId5"/>
    <p:sldId id="940" r:id="rId6"/>
    <p:sldId id="941" r:id="rId7"/>
    <p:sldId id="942" r:id="rId8"/>
    <p:sldId id="415" r:id="rId9"/>
    <p:sldId id="951" r:id="rId10"/>
    <p:sldId id="959" r:id="rId11"/>
    <p:sldId id="954" r:id="rId12"/>
    <p:sldId id="953" r:id="rId13"/>
    <p:sldId id="950" r:id="rId14"/>
    <p:sldId id="960" r:id="rId15"/>
    <p:sldId id="957" r:id="rId16"/>
    <p:sldId id="955" r:id="rId17"/>
    <p:sldId id="945" r:id="rId18"/>
    <p:sldId id="948" r:id="rId19"/>
    <p:sldId id="961" r:id="rId20"/>
    <p:sldId id="962" r:id="rId21"/>
    <p:sldId id="963" r:id="rId22"/>
    <p:sldId id="964" r:id="rId23"/>
    <p:sldId id="965" r:id="rId24"/>
    <p:sldId id="956" r:id="rId25"/>
    <p:sldId id="967" r:id="rId26"/>
    <p:sldId id="966" r:id="rId27"/>
    <p:sldId id="946" r:id="rId28"/>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0099FF"/>
    <a:srgbClr val="990099"/>
    <a:srgbClr val="00FF00"/>
    <a:srgbClr val="0000FF"/>
    <a:srgbClr val="669900"/>
    <a:srgbClr val="66CCFF"/>
    <a:srgbClr val="FF9900"/>
    <a:srgbClr val="FFCC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364" autoAdjust="0"/>
  </p:normalViewPr>
  <p:slideViewPr>
    <p:cSldViewPr snapToGrid="0">
      <p:cViewPr varScale="1">
        <p:scale>
          <a:sx n="117" d="100"/>
          <a:sy n="117" d="100"/>
        </p:scale>
        <p:origin x="-354" y="-102"/>
      </p:cViewPr>
      <p:guideLst>
        <p:guide orient="horz" pos="2160"/>
        <p:guide pos="3840"/>
      </p:guideLst>
    </p:cSldViewPr>
  </p:slideViewPr>
  <p:outlineViewPr>
    <p:cViewPr>
      <p:scale>
        <a:sx n="33" d="100"/>
        <a:sy n="33" d="100"/>
      </p:scale>
      <p:origin x="0" y="-13080"/>
    </p:cViewPr>
  </p:outlineViewPr>
  <p:notesTextViewPr>
    <p:cViewPr>
      <p:scale>
        <a:sx n="1" d="1"/>
        <a:sy n="1" d="1"/>
      </p:scale>
      <p:origin x="0" y="0"/>
    </p:cViewPr>
  </p:notesTextViewPr>
  <p:sorterViewPr>
    <p:cViewPr>
      <p:scale>
        <a:sx n="170" d="100"/>
        <a:sy n="170" d="100"/>
      </p:scale>
      <p:origin x="0" y="-362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275" y="0"/>
            <a:ext cx="2946400" cy="498475"/>
          </a:xfrm>
          <a:prstGeom prst="rect">
            <a:avLst/>
          </a:prstGeom>
        </p:spPr>
        <p:txBody>
          <a:bodyPr vert="horz" lIns="91440" tIns="45720" rIns="91440" bIns="45720" rtlCol="0"/>
          <a:lstStyle>
            <a:lvl1pPr algn="r">
              <a:defRPr sz="1200"/>
            </a:lvl1pPr>
          </a:lstStyle>
          <a:p>
            <a:fld id="{AEC7DC88-7591-45FA-A323-0FA000A78A2B}" type="datetimeFigureOut">
              <a:rPr lang="en-GB" smtClean="0"/>
              <a:t>19/01/2021</a:t>
            </a:fld>
            <a:endParaRPr lang="en-GB"/>
          </a:p>
        </p:txBody>
      </p:sp>
      <p:sp>
        <p:nvSpPr>
          <p:cNvPr id="4" name="Footer Placeholder 3"/>
          <p:cNvSpPr>
            <a:spLocks noGrp="1"/>
          </p:cNvSpPr>
          <p:nvPr>
            <p:ph type="ftr" sz="quarter" idx="2"/>
          </p:nvPr>
        </p:nvSpPr>
        <p:spPr>
          <a:xfrm>
            <a:off x="0" y="9431338"/>
            <a:ext cx="2946400"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275" y="9431338"/>
            <a:ext cx="2946400" cy="498475"/>
          </a:xfrm>
          <a:prstGeom prst="rect">
            <a:avLst/>
          </a:prstGeom>
        </p:spPr>
        <p:txBody>
          <a:bodyPr vert="horz" lIns="91440" tIns="45720" rIns="91440" bIns="45720" rtlCol="0" anchor="b"/>
          <a:lstStyle>
            <a:lvl1pPr algn="r">
              <a:defRPr sz="1200"/>
            </a:lvl1pPr>
          </a:lstStyle>
          <a:p>
            <a:fld id="{4BFF8B8B-7A13-46E2-897A-04C9D8AF6E61}" type="slidenum">
              <a:rPr lang="en-GB" smtClean="0"/>
              <a:t>‹#›</a:t>
            </a:fld>
            <a:endParaRPr lang="en-GB"/>
          </a:p>
        </p:txBody>
      </p:sp>
    </p:spTree>
    <p:extLst>
      <p:ext uri="{BB962C8B-B14F-4D97-AF65-F5344CB8AC3E}">
        <p14:creationId xmlns:p14="http://schemas.microsoft.com/office/powerpoint/2010/main" val="2563852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9C1F0A37-58FE-4A26-84B3-E03A197D4605}" type="datetimeFigureOut">
              <a:rPr lang="en-GB" smtClean="0"/>
              <a:t>19/01/2021</a:t>
            </a:fld>
            <a:endParaRPr lang="en-GB"/>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C9A7D90E-0109-4BE0-9BE9-AF62362A2E86}" type="slidenum">
              <a:rPr lang="en-GB" smtClean="0"/>
              <a:t>‹#›</a:t>
            </a:fld>
            <a:endParaRPr lang="en-GB"/>
          </a:p>
        </p:txBody>
      </p:sp>
    </p:spTree>
    <p:extLst>
      <p:ext uri="{BB962C8B-B14F-4D97-AF65-F5344CB8AC3E}">
        <p14:creationId xmlns:p14="http://schemas.microsoft.com/office/powerpoint/2010/main" val="885828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A7D90E-0109-4BE0-9BE9-AF62362A2E86}" type="slidenum">
              <a:rPr lang="en-GB" smtClean="0"/>
              <a:t>1</a:t>
            </a:fld>
            <a:endParaRPr lang="en-GB"/>
          </a:p>
        </p:txBody>
      </p:sp>
    </p:spTree>
    <p:extLst>
      <p:ext uri="{BB962C8B-B14F-4D97-AF65-F5344CB8AC3E}">
        <p14:creationId xmlns:p14="http://schemas.microsoft.com/office/powerpoint/2010/main" val="3457563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A7D90E-0109-4BE0-9BE9-AF62362A2E86}" type="slidenum">
              <a:rPr lang="en-GB" smtClean="0"/>
              <a:t>12</a:t>
            </a:fld>
            <a:endParaRPr lang="en-GB"/>
          </a:p>
        </p:txBody>
      </p:sp>
    </p:spTree>
    <p:extLst>
      <p:ext uri="{BB962C8B-B14F-4D97-AF65-F5344CB8AC3E}">
        <p14:creationId xmlns:p14="http://schemas.microsoft.com/office/powerpoint/2010/main" val="1244875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A7D90E-0109-4BE0-9BE9-AF62362A2E86}" type="slidenum">
              <a:rPr lang="en-GB" smtClean="0"/>
              <a:t>13</a:t>
            </a:fld>
            <a:endParaRPr lang="en-GB"/>
          </a:p>
        </p:txBody>
      </p:sp>
    </p:spTree>
    <p:extLst>
      <p:ext uri="{BB962C8B-B14F-4D97-AF65-F5344CB8AC3E}">
        <p14:creationId xmlns:p14="http://schemas.microsoft.com/office/powerpoint/2010/main" val="3436675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A7D90E-0109-4BE0-9BE9-AF62362A2E86}" type="slidenum">
              <a:rPr lang="en-GB" smtClean="0"/>
              <a:t>14</a:t>
            </a:fld>
            <a:endParaRPr lang="en-GB"/>
          </a:p>
        </p:txBody>
      </p:sp>
    </p:spTree>
    <p:extLst>
      <p:ext uri="{BB962C8B-B14F-4D97-AF65-F5344CB8AC3E}">
        <p14:creationId xmlns:p14="http://schemas.microsoft.com/office/powerpoint/2010/main" val="1984571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A7D90E-0109-4BE0-9BE9-AF62362A2E86}" type="slidenum">
              <a:rPr lang="en-GB" smtClean="0"/>
              <a:t>15</a:t>
            </a:fld>
            <a:endParaRPr lang="en-GB"/>
          </a:p>
        </p:txBody>
      </p:sp>
    </p:spTree>
    <p:extLst>
      <p:ext uri="{BB962C8B-B14F-4D97-AF65-F5344CB8AC3E}">
        <p14:creationId xmlns:p14="http://schemas.microsoft.com/office/powerpoint/2010/main" val="235110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A7D90E-0109-4BE0-9BE9-AF62362A2E86}" type="slidenum">
              <a:rPr lang="en-GB" smtClean="0"/>
              <a:t>17</a:t>
            </a:fld>
            <a:endParaRPr lang="en-GB"/>
          </a:p>
        </p:txBody>
      </p:sp>
    </p:spTree>
    <p:extLst>
      <p:ext uri="{BB962C8B-B14F-4D97-AF65-F5344CB8AC3E}">
        <p14:creationId xmlns:p14="http://schemas.microsoft.com/office/powerpoint/2010/main" val="1605880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A7D90E-0109-4BE0-9BE9-AF62362A2E86}" type="slidenum">
              <a:rPr lang="en-GB" smtClean="0"/>
              <a:t>18</a:t>
            </a:fld>
            <a:endParaRPr lang="en-GB"/>
          </a:p>
        </p:txBody>
      </p:sp>
    </p:spTree>
    <p:extLst>
      <p:ext uri="{BB962C8B-B14F-4D97-AF65-F5344CB8AC3E}">
        <p14:creationId xmlns:p14="http://schemas.microsoft.com/office/powerpoint/2010/main" val="1002190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A7D90E-0109-4BE0-9BE9-AF62362A2E86}" type="slidenum">
              <a:rPr lang="en-GB" smtClean="0"/>
              <a:t>19</a:t>
            </a:fld>
            <a:endParaRPr lang="en-GB"/>
          </a:p>
        </p:txBody>
      </p:sp>
    </p:spTree>
    <p:extLst>
      <p:ext uri="{BB962C8B-B14F-4D97-AF65-F5344CB8AC3E}">
        <p14:creationId xmlns:p14="http://schemas.microsoft.com/office/powerpoint/2010/main" val="1414220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A7D90E-0109-4BE0-9BE9-AF62362A2E86}" type="slidenum">
              <a:rPr lang="en-GB" smtClean="0"/>
              <a:t>20</a:t>
            </a:fld>
            <a:endParaRPr lang="en-GB"/>
          </a:p>
        </p:txBody>
      </p:sp>
    </p:spTree>
    <p:extLst>
      <p:ext uri="{BB962C8B-B14F-4D97-AF65-F5344CB8AC3E}">
        <p14:creationId xmlns:p14="http://schemas.microsoft.com/office/powerpoint/2010/main" val="3512513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A7D90E-0109-4BE0-9BE9-AF62362A2E86}" type="slidenum">
              <a:rPr lang="en-GB" smtClean="0"/>
              <a:t>21</a:t>
            </a:fld>
            <a:endParaRPr lang="en-GB"/>
          </a:p>
        </p:txBody>
      </p:sp>
    </p:spTree>
    <p:extLst>
      <p:ext uri="{BB962C8B-B14F-4D97-AF65-F5344CB8AC3E}">
        <p14:creationId xmlns:p14="http://schemas.microsoft.com/office/powerpoint/2010/main" val="2856630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A7D90E-0109-4BE0-9BE9-AF62362A2E86}" type="slidenum">
              <a:rPr lang="en-GB" smtClean="0"/>
              <a:t>22</a:t>
            </a:fld>
            <a:endParaRPr lang="en-GB"/>
          </a:p>
        </p:txBody>
      </p:sp>
    </p:spTree>
    <p:extLst>
      <p:ext uri="{BB962C8B-B14F-4D97-AF65-F5344CB8AC3E}">
        <p14:creationId xmlns:p14="http://schemas.microsoft.com/office/powerpoint/2010/main" val="3054754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A7D90E-0109-4BE0-9BE9-AF62362A2E86}" type="slidenum">
              <a:rPr lang="en-GB" smtClean="0"/>
              <a:t>2</a:t>
            </a:fld>
            <a:endParaRPr lang="en-GB"/>
          </a:p>
        </p:txBody>
      </p:sp>
    </p:spTree>
    <p:extLst>
      <p:ext uri="{BB962C8B-B14F-4D97-AF65-F5344CB8AC3E}">
        <p14:creationId xmlns:p14="http://schemas.microsoft.com/office/powerpoint/2010/main" val="878468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A7D90E-0109-4BE0-9BE9-AF62362A2E86}" type="slidenum">
              <a:rPr lang="en-GB" smtClean="0"/>
              <a:t>23</a:t>
            </a:fld>
            <a:endParaRPr lang="en-GB"/>
          </a:p>
        </p:txBody>
      </p:sp>
    </p:spTree>
    <p:extLst>
      <p:ext uri="{BB962C8B-B14F-4D97-AF65-F5344CB8AC3E}">
        <p14:creationId xmlns:p14="http://schemas.microsoft.com/office/powerpoint/2010/main" val="42604535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A7D90E-0109-4BE0-9BE9-AF62362A2E86}" type="slidenum">
              <a:rPr lang="en-GB" smtClean="0"/>
              <a:t>25</a:t>
            </a:fld>
            <a:endParaRPr lang="en-GB"/>
          </a:p>
        </p:txBody>
      </p:sp>
    </p:spTree>
    <p:extLst>
      <p:ext uri="{BB962C8B-B14F-4D97-AF65-F5344CB8AC3E}">
        <p14:creationId xmlns:p14="http://schemas.microsoft.com/office/powerpoint/2010/main" val="38844920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A7D90E-0109-4BE0-9BE9-AF62362A2E86}" type="slidenum">
              <a:rPr lang="en-GB" smtClean="0"/>
              <a:t>26</a:t>
            </a:fld>
            <a:endParaRPr lang="en-GB"/>
          </a:p>
        </p:txBody>
      </p:sp>
    </p:spTree>
    <p:extLst>
      <p:ext uri="{BB962C8B-B14F-4D97-AF65-F5344CB8AC3E}">
        <p14:creationId xmlns:p14="http://schemas.microsoft.com/office/powerpoint/2010/main" val="4280698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A7D90E-0109-4BE0-9BE9-AF62362A2E86}" type="slidenum">
              <a:rPr lang="en-GB" smtClean="0"/>
              <a:t>27</a:t>
            </a:fld>
            <a:endParaRPr lang="en-GB"/>
          </a:p>
        </p:txBody>
      </p:sp>
    </p:spTree>
    <p:extLst>
      <p:ext uri="{BB962C8B-B14F-4D97-AF65-F5344CB8AC3E}">
        <p14:creationId xmlns:p14="http://schemas.microsoft.com/office/powerpoint/2010/main" val="989728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A7D90E-0109-4BE0-9BE9-AF62362A2E86}" type="slidenum">
              <a:rPr lang="en-GB" smtClean="0"/>
              <a:t>3</a:t>
            </a:fld>
            <a:endParaRPr lang="en-GB"/>
          </a:p>
        </p:txBody>
      </p:sp>
    </p:spTree>
    <p:extLst>
      <p:ext uri="{BB962C8B-B14F-4D97-AF65-F5344CB8AC3E}">
        <p14:creationId xmlns:p14="http://schemas.microsoft.com/office/powerpoint/2010/main" val="2990003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A7D90E-0109-4BE0-9BE9-AF62362A2E86}" type="slidenum">
              <a:rPr lang="en-GB" smtClean="0"/>
              <a:t>4</a:t>
            </a:fld>
            <a:endParaRPr lang="en-GB"/>
          </a:p>
        </p:txBody>
      </p:sp>
    </p:spTree>
    <p:extLst>
      <p:ext uri="{BB962C8B-B14F-4D97-AF65-F5344CB8AC3E}">
        <p14:creationId xmlns:p14="http://schemas.microsoft.com/office/powerpoint/2010/main" val="2685183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A7D90E-0109-4BE0-9BE9-AF62362A2E86}" type="slidenum">
              <a:rPr lang="en-GB" smtClean="0"/>
              <a:t>5</a:t>
            </a:fld>
            <a:endParaRPr lang="en-GB"/>
          </a:p>
        </p:txBody>
      </p:sp>
    </p:spTree>
    <p:extLst>
      <p:ext uri="{BB962C8B-B14F-4D97-AF65-F5344CB8AC3E}">
        <p14:creationId xmlns:p14="http://schemas.microsoft.com/office/powerpoint/2010/main" val="3994756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A7D90E-0109-4BE0-9BE9-AF62362A2E86}" type="slidenum">
              <a:rPr lang="en-GB" smtClean="0"/>
              <a:t>6</a:t>
            </a:fld>
            <a:endParaRPr lang="en-GB"/>
          </a:p>
        </p:txBody>
      </p:sp>
    </p:spTree>
    <p:extLst>
      <p:ext uri="{BB962C8B-B14F-4D97-AF65-F5344CB8AC3E}">
        <p14:creationId xmlns:p14="http://schemas.microsoft.com/office/powerpoint/2010/main" val="769210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A7D90E-0109-4BE0-9BE9-AF62362A2E86}" type="slidenum">
              <a:rPr lang="en-GB" smtClean="0"/>
              <a:t>7</a:t>
            </a:fld>
            <a:endParaRPr lang="en-GB"/>
          </a:p>
        </p:txBody>
      </p:sp>
    </p:spTree>
    <p:extLst>
      <p:ext uri="{BB962C8B-B14F-4D97-AF65-F5344CB8AC3E}">
        <p14:creationId xmlns:p14="http://schemas.microsoft.com/office/powerpoint/2010/main" val="920868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A7D90E-0109-4BE0-9BE9-AF62362A2E86}" type="slidenum">
              <a:rPr lang="en-GB" smtClean="0"/>
              <a:t>9</a:t>
            </a:fld>
            <a:endParaRPr lang="en-GB"/>
          </a:p>
        </p:txBody>
      </p:sp>
    </p:spTree>
    <p:extLst>
      <p:ext uri="{BB962C8B-B14F-4D97-AF65-F5344CB8AC3E}">
        <p14:creationId xmlns:p14="http://schemas.microsoft.com/office/powerpoint/2010/main" val="3624468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A7D90E-0109-4BE0-9BE9-AF62362A2E86}" type="slidenum">
              <a:rPr lang="en-GB" smtClean="0"/>
              <a:t>10</a:t>
            </a:fld>
            <a:endParaRPr lang="en-GB"/>
          </a:p>
        </p:txBody>
      </p:sp>
    </p:spTree>
    <p:extLst>
      <p:ext uri="{BB962C8B-B14F-4D97-AF65-F5344CB8AC3E}">
        <p14:creationId xmlns:p14="http://schemas.microsoft.com/office/powerpoint/2010/main" val="1290785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887814E-673F-4A89-AC15-1609F8FE7E94}" type="datetimeFigureOut">
              <a:rPr lang="en-GB" smtClean="0"/>
              <a:t>19/01/2021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983918-D838-4386-A102-2FF55654C677}" type="slidenum">
              <a:rPr lang="en-GB" smtClean="0"/>
              <a:t>‹#›</a:t>
            </a:fld>
            <a:endParaRPr lang="en-GB"/>
          </a:p>
        </p:txBody>
      </p:sp>
    </p:spTree>
    <p:extLst>
      <p:ext uri="{BB962C8B-B14F-4D97-AF65-F5344CB8AC3E}">
        <p14:creationId xmlns:p14="http://schemas.microsoft.com/office/powerpoint/2010/main" val="302640925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87814E-673F-4A89-AC15-1609F8FE7E94}" type="datetimeFigureOut">
              <a:rPr lang="en-GB" smtClean="0"/>
              <a:t>19/01/2021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983918-D838-4386-A102-2FF55654C677}" type="slidenum">
              <a:rPr lang="en-GB" smtClean="0"/>
              <a:t>‹#›</a:t>
            </a:fld>
            <a:endParaRPr lang="en-GB"/>
          </a:p>
        </p:txBody>
      </p:sp>
    </p:spTree>
    <p:extLst>
      <p:ext uri="{BB962C8B-B14F-4D97-AF65-F5344CB8AC3E}">
        <p14:creationId xmlns:p14="http://schemas.microsoft.com/office/powerpoint/2010/main" val="245257534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87814E-673F-4A89-AC15-1609F8FE7E94}" type="datetimeFigureOut">
              <a:rPr lang="en-GB" smtClean="0"/>
              <a:t>19/01/2021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983918-D838-4386-A102-2FF55654C677}" type="slidenum">
              <a:rPr lang="en-GB" smtClean="0"/>
              <a:t>‹#›</a:t>
            </a:fld>
            <a:endParaRPr lang="en-GB"/>
          </a:p>
        </p:txBody>
      </p:sp>
    </p:spTree>
    <p:extLst>
      <p:ext uri="{BB962C8B-B14F-4D97-AF65-F5344CB8AC3E}">
        <p14:creationId xmlns:p14="http://schemas.microsoft.com/office/powerpoint/2010/main" val="423056772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87814E-673F-4A89-AC15-1609F8FE7E94}" type="datetimeFigureOut">
              <a:rPr lang="en-GB" smtClean="0"/>
              <a:t>19/01/2021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983918-D838-4386-A102-2FF55654C677}" type="slidenum">
              <a:rPr lang="en-GB" smtClean="0"/>
              <a:t>‹#›</a:t>
            </a:fld>
            <a:endParaRPr lang="en-GB"/>
          </a:p>
        </p:txBody>
      </p:sp>
    </p:spTree>
    <p:extLst>
      <p:ext uri="{BB962C8B-B14F-4D97-AF65-F5344CB8AC3E}">
        <p14:creationId xmlns:p14="http://schemas.microsoft.com/office/powerpoint/2010/main" val="350977470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87814E-673F-4A89-AC15-1609F8FE7E94}" type="datetimeFigureOut">
              <a:rPr lang="en-GB" smtClean="0"/>
              <a:t>19/01/2021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983918-D838-4386-A102-2FF55654C677}" type="slidenum">
              <a:rPr lang="en-GB" smtClean="0"/>
              <a:t>‹#›</a:t>
            </a:fld>
            <a:endParaRPr lang="en-GB"/>
          </a:p>
        </p:txBody>
      </p:sp>
    </p:spTree>
    <p:extLst>
      <p:ext uri="{BB962C8B-B14F-4D97-AF65-F5344CB8AC3E}">
        <p14:creationId xmlns:p14="http://schemas.microsoft.com/office/powerpoint/2010/main" val="222680756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887814E-673F-4A89-AC15-1609F8FE7E94}" type="datetimeFigureOut">
              <a:rPr lang="en-GB" smtClean="0"/>
              <a:t>19/01/2021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983918-D838-4386-A102-2FF55654C677}" type="slidenum">
              <a:rPr lang="en-GB" smtClean="0"/>
              <a:t>‹#›</a:t>
            </a:fld>
            <a:endParaRPr lang="en-GB"/>
          </a:p>
        </p:txBody>
      </p:sp>
    </p:spTree>
    <p:extLst>
      <p:ext uri="{BB962C8B-B14F-4D97-AF65-F5344CB8AC3E}">
        <p14:creationId xmlns:p14="http://schemas.microsoft.com/office/powerpoint/2010/main" val="161191037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887814E-673F-4A89-AC15-1609F8FE7E94}" type="datetimeFigureOut">
              <a:rPr lang="en-GB" smtClean="0"/>
              <a:t>19/01/2021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C983918-D838-4386-A102-2FF55654C677}" type="slidenum">
              <a:rPr lang="en-GB" smtClean="0"/>
              <a:t>‹#›</a:t>
            </a:fld>
            <a:endParaRPr lang="en-GB"/>
          </a:p>
        </p:txBody>
      </p:sp>
    </p:spTree>
    <p:extLst>
      <p:ext uri="{BB962C8B-B14F-4D97-AF65-F5344CB8AC3E}">
        <p14:creationId xmlns:p14="http://schemas.microsoft.com/office/powerpoint/2010/main" val="65627210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887814E-673F-4A89-AC15-1609F8FE7E94}" type="datetimeFigureOut">
              <a:rPr lang="en-GB" smtClean="0"/>
              <a:t>19/01/2021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C983918-D838-4386-A102-2FF55654C677}" type="slidenum">
              <a:rPr lang="en-GB" smtClean="0"/>
              <a:t>‹#›</a:t>
            </a:fld>
            <a:endParaRPr lang="en-GB"/>
          </a:p>
        </p:txBody>
      </p:sp>
    </p:spTree>
    <p:extLst>
      <p:ext uri="{BB962C8B-B14F-4D97-AF65-F5344CB8AC3E}">
        <p14:creationId xmlns:p14="http://schemas.microsoft.com/office/powerpoint/2010/main" val="121650271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87814E-673F-4A89-AC15-1609F8FE7E94}" type="datetimeFigureOut">
              <a:rPr lang="en-GB" smtClean="0"/>
              <a:t>19/01/2021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C983918-D838-4386-A102-2FF55654C677}" type="slidenum">
              <a:rPr lang="en-GB" smtClean="0"/>
              <a:t>‹#›</a:t>
            </a:fld>
            <a:endParaRPr lang="en-GB"/>
          </a:p>
        </p:txBody>
      </p:sp>
    </p:spTree>
    <p:extLst>
      <p:ext uri="{BB962C8B-B14F-4D97-AF65-F5344CB8AC3E}">
        <p14:creationId xmlns:p14="http://schemas.microsoft.com/office/powerpoint/2010/main" val="229751299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87814E-673F-4A89-AC15-1609F8FE7E94}" type="datetimeFigureOut">
              <a:rPr lang="en-GB" smtClean="0"/>
              <a:t>19/01/2021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983918-D838-4386-A102-2FF55654C677}" type="slidenum">
              <a:rPr lang="en-GB" smtClean="0"/>
              <a:t>‹#›</a:t>
            </a:fld>
            <a:endParaRPr lang="en-GB"/>
          </a:p>
        </p:txBody>
      </p:sp>
    </p:spTree>
    <p:extLst>
      <p:ext uri="{BB962C8B-B14F-4D97-AF65-F5344CB8AC3E}">
        <p14:creationId xmlns:p14="http://schemas.microsoft.com/office/powerpoint/2010/main" val="26326228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87814E-673F-4A89-AC15-1609F8FE7E94}" type="datetimeFigureOut">
              <a:rPr lang="en-GB" smtClean="0"/>
              <a:t>19/01/2021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983918-D838-4386-A102-2FF55654C677}" type="slidenum">
              <a:rPr lang="en-GB" smtClean="0"/>
              <a:t>‹#›</a:t>
            </a:fld>
            <a:endParaRPr lang="en-GB"/>
          </a:p>
        </p:txBody>
      </p:sp>
    </p:spTree>
    <p:extLst>
      <p:ext uri="{BB962C8B-B14F-4D97-AF65-F5344CB8AC3E}">
        <p14:creationId xmlns:p14="http://schemas.microsoft.com/office/powerpoint/2010/main" val="274948951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87814E-673F-4A89-AC15-1609F8FE7E94}" type="datetimeFigureOut">
              <a:rPr lang="en-GB" smtClean="0"/>
              <a:t>19/01/2021</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983918-D838-4386-A102-2FF55654C677}" type="slidenum">
              <a:rPr lang="en-GB" smtClean="0"/>
              <a:t>‹#›</a:t>
            </a:fld>
            <a:endParaRPr lang="en-GB"/>
          </a:p>
        </p:txBody>
      </p:sp>
    </p:spTree>
    <p:extLst>
      <p:ext uri="{BB962C8B-B14F-4D97-AF65-F5344CB8AC3E}">
        <p14:creationId xmlns:p14="http://schemas.microsoft.com/office/powerpoint/2010/main" val="23498686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207D8C9-AD23-4E84-A43D-42EFFFC2A3A7}"/>
              </a:ext>
            </a:extLst>
          </p:cNvPr>
          <p:cNvPicPr preferRelativeResize="0">
            <a:picLocks noChangeAspect="1"/>
          </p:cNvPicPr>
          <p:nvPr/>
        </p:nvPicPr>
        <p:blipFill rotWithShape="1">
          <a:blip r:embed="rId3"/>
          <a:srcRect t="5966" b="9174"/>
          <a:stretch/>
        </p:blipFill>
        <p:spPr>
          <a:xfrm>
            <a:off x="0" y="6071190"/>
            <a:ext cx="12192000" cy="786810"/>
          </a:xfrm>
          <a:prstGeom prst="rect">
            <a:avLst/>
          </a:prstGeom>
        </p:spPr>
      </p:pic>
      <p:pic>
        <p:nvPicPr>
          <p:cNvPr id="2050" name="Picture 2" descr="Book, Bible, Old, Antique, Pages, Book Pages">
            <a:extLst>
              <a:ext uri="{FF2B5EF4-FFF2-40B4-BE49-F238E27FC236}">
                <a16:creationId xmlns:a16="http://schemas.microsoft.com/office/drawing/2014/main" xmlns="" id="{73852868-E366-4095-B076-424A0633A49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9" b="11678"/>
          <a:stretch/>
        </p:blipFill>
        <p:spPr bwMode="auto">
          <a:xfrm>
            <a:off x="0" y="-276726"/>
            <a:ext cx="12192000" cy="713472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xmlns="" id="{53C27E2C-B904-4BFB-AEA0-A053DD4CE65D}"/>
              </a:ext>
            </a:extLst>
          </p:cNvPr>
          <p:cNvSpPr txBox="1">
            <a:spLocks/>
          </p:cNvSpPr>
          <p:nvPr/>
        </p:nvSpPr>
        <p:spPr>
          <a:xfrm>
            <a:off x="-2" y="3149687"/>
            <a:ext cx="11635107" cy="890545"/>
          </a:xfrm>
          <a:prstGeom prst="rect">
            <a:avLst/>
          </a:prstGeom>
        </p:spPr>
        <p:txBody>
          <a:bodyPr vert="horz" lIns="0" tIns="0" rIns="0" bIns="0" rtlCol="0" anchor="b">
            <a:noAutofit/>
          </a:bodyPr>
          <a:lstStyle>
            <a:lvl1pPr algn="ctr" defTabSz="914400" rtl="0" eaLnBrk="1" latinLnBrk="0" hangingPunct="1">
              <a:lnSpc>
                <a:spcPct val="100000"/>
              </a:lnSpc>
              <a:spcBef>
                <a:spcPct val="0"/>
              </a:spcBef>
              <a:buNone/>
              <a:defRPr sz="4000" b="1" i="0" kern="1200" cap="all" spc="750" baseline="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8000" i="0" u="none" strike="noStrike" kern="1200" cap="all" spc="750" normalizeH="0" baseline="0" noProof="0" dirty="0">
                <a:ln>
                  <a:noFill/>
                </a:ln>
                <a:solidFill>
                  <a:srgbClr val="66FFFF"/>
                </a:solidFill>
                <a:effectLst/>
                <a:uLnTx/>
                <a:uFillTx/>
                <a:latin typeface="Ink Free" panose="03080402000500000000" pitchFamily="66" charset="0"/>
              </a:rPr>
              <a:t> SUNDAY OF THE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8000" i="0" u="none" strike="noStrike" kern="1200" cap="all" spc="750" normalizeH="0" baseline="0" noProof="0" dirty="0">
                <a:ln>
                  <a:noFill/>
                </a:ln>
                <a:solidFill>
                  <a:srgbClr val="66FFFF"/>
                </a:solidFill>
                <a:effectLst/>
                <a:uLnTx/>
                <a:uFillTx/>
                <a:latin typeface="Ink Free" panose="03080402000500000000" pitchFamily="66" charset="0"/>
              </a:rPr>
              <a:t>WORD OF GOD</a:t>
            </a:r>
          </a:p>
        </p:txBody>
      </p:sp>
      <p:sp>
        <p:nvSpPr>
          <p:cNvPr id="5" name="Subtitle 2">
            <a:extLst>
              <a:ext uri="{FF2B5EF4-FFF2-40B4-BE49-F238E27FC236}">
                <a16:creationId xmlns:a16="http://schemas.microsoft.com/office/drawing/2014/main" xmlns="" id="{5BD38139-FB73-4056-95E5-67C3C3B7EAAE}"/>
              </a:ext>
            </a:extLst>
          </p:cNvPr>
          <p:cNvSpPr txBox="1">
            <a:spLocks/>
          </p:cNvSpPr>
          <p:nvPr/>
        </p:nvSpPr>
        <p:spPr>
          <a:xfrm>
            <a:off x="980080" y="331919"/>
            <a:ext cx="9674941" cy="890545"/>
          </a:xfrm>
          <a:prstGeom prst="rect">
            <a:avLst/>
          </a:prstGeom>
        </p:spPr>
        <p:txBody>
          <a:bodyPr vert="horz" lIns="0" tIns="0" rIns="0" bIns="0" rtlCol="0">
            <a:normAutofit/>
          </a:bodyPr>
          <a:lstStyle>
            <a:lvl1pPr marL="0" indent="0" algn="ctr" defTabSz="914400" rtl="0" eaLnBrk="1" latinLnBrk="0" hangingPunct="1">
              <a:lnSpc>
                <a:spcPct val="150000"/>
              </a:lnSpc>
              <a:spcBef>
                <a:spcPts val="1000"/>
              </a:spcBef>
              <a:buFont typeface="Arial" panose="020B0604020202020204" pitchFamily="34" charset="0"/>
              <a:buNone/>
              <a:defRPr sz="1600" b="1" kern="1200" cap="all" spc="6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GB" sz="3600" i="0" u="none" strike="noStrike" kern="1200" cap="all" spc="600" normalizeH="0" baseline="0" noProof="0" dirty="0">
                <a:ln>
                  <a:noFill/>
                </a:ln>
                <a:solidFill>
                  <a:srgbClr val="FF0000"/>
                </a:solidFill>
                <a:effectLst/>
                <a:uLnTx/>
                <a:uFillTx/>
                <a:latin typeface="Ink Free" panose="03080402000500000000" pitchFamily="66" charset="0"/>
              </a:rPr>
              <a:t>The DIOCESE OF WESTMINSTER</a:t>
            </a:r>
          </a:p>
        </p:txBody>
      </p:sp>
      <p:sp>
        <p:nvSpPr>
          <p:cNvPr id="6" name="Subtitle 2">
            <a:extLst>
              <a:ext uri="{FF2B5EF4-FFF2-40B4-BE49-F238E27FC236}">
                <a16:creationId xmlns:a16="http://schemas.microsoft.com/office/drawing/2014/main" xmlns="" id="{8F8C4A8A-BB24-4B20-82D5-A432A2B93089}"/>
              </a:ext>
            </a:extLst>
          </p:cNvPr>
          <p:cNvSpPr txBox="1">
            <a:spLocks/>
          </p:cNvSpPr>
          <p:nvPr/>
        </p:nvSpPr>
        <p:spPr>
          <a:xfrm>
            <a:off x="1147693" y="5306953"/>
            <a:ext cx="9674941" cy="890545"/>
          </a:xfrm>
          <a:prstGeom prst="rect">
            <a:avLst/>
          </a:prstGeom>
        </p:spPr>
        <p:txBody>
          <a:bodyPr vert="horz" lIns="0" tIns="0" rIns="0" bIns="0" rtlCol="0">
            <a:normAutofit/>
          </a:bodyPr>
          <a:lstStyle>
            <a:lvl1pPr marL="0" indent="0" algn="ctr" defTabSz="914400" rtl="0" eaLnBrk="1" latinLnBrk="0" hangingPunct="1">
              <a:lnSpc>
                <a:spcPct val="150000"/>
              </a:lnSpc>
              <a:spcBef>
                <a:spcPts val="1000"/>
              </a:spcBef>
              <a:buFont typeface="Arial" panose="020B0604020202020204" pitchFamily="34" charset="0"/>
              <a:buNone/>
              <a:defRPr sz="1600" b="1" kern="1200" cap="all" spc="6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GB" sz="3200" i="0" u="none" strike="noStrike" kern="1200" cap="all" spc="600" normalizeH="0" baseline="0" noProof="0" dirty="0">
                <a:ln>
                  <a:noFill/>
                </a:ln>
                <a:solidFill>
                  <a:schemeClr val="bg1"/>
                </a:solidFill>
                <a:effectLst/>
                <a:uLnTx/>
                <a:uFillTx/>
                <a:latin typeface="Ink Free" panose="03080402000500000000" pitchFamily="66" charset="0"/>
              </a:rPr>
              <a:t>SUNDAY 24</a:t>
            </a:r>
            <a:r>
              <a:rPr kumimoji="0" lang="en-GB" sz="3200" i="0" u="none" strike="noStrike" kern="1200" cap="all" spc="600" normalizeH="0" baseline="30000" noProof="0" dirty="0">
                <a:ln>
                  <a:noFill/>
                </a:ln>
                <a:solidFill>
                  <a:schemeClr val="bg1"/>
                </a:solidFill>
                <a:effectLst/>
                <a:uLnTx/>
                <a:uFillTx/>
                <a:latin typeface="Ink Free" panose="03080402000500000000" pitchFamily="66" charset="0"/>
              </a:rPr>
              <a:t>th</a:t>
            </a:r>
            <a:r>
              <a:rPr kumimoji="0" lang="en-GB" sz="3200" i="0" u="none" strike="noStrike" kern="1200" cap="all" spc="600" normalizeH="0" baseline="0" noProof="0" dirty="0">
                <a:ln>
                  <a:noFill/>
                </a:ln>
                <a:solidFill>
                  <a:schemeClr val="bg1"/>
                </a:solidFill>
                <a:effectLst/>
                <a:uLnTx/>
                <a:uFillTx/>
                <a:latin typeface="Ink Free" panose="03080402000500000000" pitchFamily="66" charset="0"/>
              </a:rPr>
              <a:t> JANUARY 2021</a:t>
            </a:r>
          </a:p>
        </p:txBody>
      </p:sp>
      <p:pic>
        <p:nvPicPr>
          <p:cNvPr id="8" name="Picture 2">
            <a:extLst>
              <a:ext uri="{FF2B5EF4-FFF2-40B4-BE49-F238E27FC236}">
                <a16:creationId xmlns:a16="http://schemas.microsoft.com/office/drawing/2014/main" xmlns="" id="{720DEBA8-6399-4CEA-B164-566CB48B93BC}"/>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655021" y="-28224"/>
            <a:ext cx="1350145" cy="1975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825933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207D8C9-AD23-4E84-A43D-42EFFFC2A3A7}"/>
              </a:ext>
            </a:extLst>
          </p:cNvPr>
          <p:cNvPicPr preferRelativeResize="0">
            <a:picLocks noChangeAspect="1"/>
          </p:cNvPicPr>
          <p:nvPr/>
        </p:nvPicPr>
        <p:blipFill rotWithShape="1">
          <a:blip r:embed="rId4"/>
          <a:srcRect t="5966" b="9174"/>
          <a:stretch/>
        </p:blipFill>
        <p:spPr>
          <a:xfrm>
            <a:off x="0" y="6071190"/>
            <a:ext cx="12192000" cy="786810"/>
          </a:xfrm>
          <a:prstGeom prst="rect">
            <a:avLst/>
          </a:prstGeom>
        </p:spPr>
      </p:pic>
      <p:sp>
        <p:nvSpPr>
          <p:cNvPr id="3" name="Rectangle 2"/>
          <p:cNvSpPr/>
          <p:nvPr/>
        </p:nvSpPr>
        <p:spPr>
          <a:xfrm>
            <a:off x="609600" y="452035"/>
            <a:ext cx="6076950" cy="5447645"/>
          </a:xfrm>
          <a:prstGeom prst="rect">
            <a:avLst/>
          </a:prstGeom>
        </p:spPr>
        <p:txBody>
          <a:bodyPr wrap="square">
            <a:spAutoFit/>
          </a:bodyPr>
          <a:lstStyle/>
          <a:p>
            <a:pPr algn="ctr"/>
            <a:r>
              <a:rPr lang="en-US" sz="3600" b="1" dirty="0"/>
              <a:t>Send us the Holy Spirit to open our hearts and minds so that we may be your witnesses throughout the world: in our protection of the vulnerable, our words and actions and in our communion with the earth. </a:t>
            </a:r>
          </a:p>
          <a:p>
            <a:pPr algn="ctr"/>
            <a:r>
              <a:rPr lang="en-US" sz="6000" b="1" dirty="0">
                <a:solidFill>
                  <a:srgbClr val="0099FF"/>
                </a:solidFill>
              </a:rPr>
              <a:t>Amen</a:t>
            </a:r>
          </a:p>
        </p:txBody>
      </p:sp>
      <p:pic>
        <p:nvPicPr>
          <p:cNvPr id="6" name="Picture 4" descr="Christian, Christianity, Religion, Religious, Faith"/>
          <p:cNvPicPr>
            <a:picLocks noChangeAspect="1" noChangeArrowheads="1"/>
          </p:cNvPicPr>
          <p:nvPr/>
        </p:nvPicPr>
        <p:blipFill rotWithShape="1">
          <a:blip r:embed="rId5">
            <a:extLst>
              <a:ext uri="{28A0092B-C50C-407E-A947-70E740481C1C}">
                <a14:useLocalDpi xmlns:a14="http://schemas.microsoft.com/office/drawing/2010/main" val="0"/>
              </a:ext>
            </a:extLst>
          </a:blip>
          <a:srcRect l="4445" r="20000"/>
          <a:stretch/>
        </p:blipFill>
        <p:spPr bwMode="auto">
          <a:xfrm>
            <a:off x="7604879" y="0"/>
            <a:ext cx="4587121" cy="6071190"/>
          </a:xfrm>
          <a:prstGeom prst="rect">
            <a:avLst/>
          </a:prstGeom>
          <a:noFill/>
          <a:ln w="25400">
            <a:solidFill>
              <a:srgbClr val="0099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29282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ook of John page">
            <a:extLst>
              <a:ext uri="{FF2B5EF4-FFF2-40B4-BE49-F238E27FC236}">
                <a16:creationId xmlns:a16="http://schemas.microsoft.com/office/drawing/2014/main" xmlns="" id="{B1D6F024-1528-49E5-82FB-162A9258F4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723" t="3178" r="2888" b="22349"/>
          <a:stretch/>
        </p:blipFill>
        <p:spPr bwMode="auto">
          <a:xfrm>
            <a:off x="0" y="0"/>
            <a:ext cx="12202938" cy="6858000"/>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pic>
        <p:nvPicPr>
          <p:cNvPr id="4" name="Picture 2" descr="Scroll, Roll, Papyrus, Paper, Parchment, Writing">
            <a:extLst>
              <a:ext uri="{FF2B5EF4-FFF2-40B4-BE49-F238E27FC236}">
                <a16:creationId xmlns:a16="http://schemas.microsoft.com/office/drawing/2014/main" xmlns="" id="{794179F7-C62F-4FE8-BB35-F205E37870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715" y="4266375"/>
            <a:ext cx="6423390" cy="23581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9B720FC7-86E9-4808-8062-E4BA07AC0C5D}"/>
              </a:ext>
            </a:extLst>
          </p:cNvPr>
          <p:cNvSpPr txBox="1"/>
          <p:nvPr/>
        </p:nvSpPr>
        <p:spPr>
          <a:xfrm>
            <a:off x="1608972" y="4514445"/>
            <a:ext cx="4916875" cy="186204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a:ln>
                  <a:noFill/>
                </a:ln>
                <a:solidFill>
                  <a:srgbClr val="0000FF"/>
                </a:solidFill>
                <a:effectLst/>
                <a:uLnTx/>
                <a:uFillTx/>
                <a:latin typeface="Ink Free" panose="03080402000500000000" pitchFamily="66" charset="0"/>
              </a:rPr>
              <a:t>Listen</a:t>
            </a:r>
            <a:r>
              <a:rPr kumimoji="0" lang="en-GB" sz="6000" b="0" i="0" u="none" strike="noStrike" kern="1200" cap="none" spc="0" normalizeH="0" baseline="0" noProof="0" dirty="0">
                <a:ln>
                  <a:noFill/>
                </a:ln>
                <a:solidFill>
                  <a:srgbClr val="0000FF"/>
                </a:solidFill>
                <a:effectLst/>
                <a:uLnTx/>
                <a:uFillTx/>
                <a:latin typeface="Arial Rounded MT Bold" panose="020F0704030504030204" pitchFamily="34" charset="0"/>
                <a:ea typeface="+mn-ea"/>
                <a:cs typeface="+mn-cs"/>
              </a:rPr>
              <a:t> </a:t>
            </a:r>
          </a:p>
        </p:txBody>
      </p:sp>
      <p:pic>
        <p:nvPicPr>
          <p:cNvPr id="6" name="Picture 2">
            <a:extLst>
              <a:ext uri="{FF2B5EF4-FFF2-40B4-BE49-F238E27FC236}">
                <a16:creationId xmlns:a16="http://schemas.microsoft.com/office/drawing/2014/main" xmlns="" id="{19A5F89F-D142-4F13-9E75-BE2B9385770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11066" y="4608094"/>
            <a:ext cx="1378247" cy="2016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492920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207D8C9-AD23-4E84-A43D-42EFFFC2A3A7}"/>
              </a:ext>
            </a:extLst>
          </p:cNvPr>
          <p:cNvPicPr preferRelativeResize="0">
            <a:picLocks noChangeAspect="1"/>
          </p:cNvPicPr>
          <p:nvPr/>
        </p:nvPicPr>
        <p:blipFill rotWithShape="1">
          <a:blip r:embed="rId4"/>
          <a:srcRect t="5966" b="9174"/>
          <a:stretch/>
        </p:blipFill>
        <p:spPr>
          <a:xfrm>
            <a:off x="0" y="6071190"/>
            <a:ext cx="12192000" cy="786810"/>
          </a:xfrm>
          <a:prstGeom prst="rect">
            <a:avLst/>
          </a:prstGeom>
        </p:spPr>
      </p:pic>
      <p:sp>
        <p:nvSpPr>
          <p:cNvPr id="2" name="Rectangle 1"/>
          <p:cNvSpPr/>
          <p:nvPr/>
        </p:nvSpPr>
        <p:spPr>
          <a:xfrm>
            <a:off x="133350" y="152042"/>
            <a:ext cx="6324600" cy="6001643"/>
          </a:xfrm>
          <a:prstGeom prst="rect">
            <a:avLst/>
          </a:prstGeom>
        </p:spPr>
        <p:txBody>
          <a:bodyPr wrap="square">
            <a:spAutoFit/>
          </a:bodyPr>
          <a:lstStyle/>
          <a:p>
            <a:pPr algn="ctr"/>
            <a:r>
              <a:rPr lang="en-US" sz="3200" b="1" dirty="0">
                <a:solidFill>
                  <a:srgbClr val="222222"/>
                </a:solidFill>
              </a:rPr>
              <a:t>We often identify the Bible as the Word of God. This is not wrong, but God speaks to our hearts in many different ways. For instance, he speaks to us in prayer and through our conscience, and often through other people. Hence, the Word of God covers much more than a printed book. Nevertheless, the Bible is the privileged collection of communications between God and his people</a:t>
            </a:r>
            <a:r>
              <a:rPr lang="en-US" sz="3200" b="1" dirty="0">
                <a:solidFill>
                  <a:srgbClr val="222222"/>
                </a:solidFill>
                <a:latin typeface="Ink Free" panose="03080402000500000000" pitchFamily="66" charset="0"/>
              </a:rPr>
              <a:t>. </a:t>
            </a:r>
            <a:endParaRPr lang="en-US" sz="3200" b="1" dirty="0">
              <a:latin typeface="Ink Free" panose="03080402000500000000" pitchFamily="66" charset="0"/>
            </a:endParaRPr>
          </a:p>
        </p:txBody>
      </p:sp>
      <p:pic>
        <p:nvPicPr>
          <p:cNvPr id="4098" name="Picture 2" descr="God, Heart, Love, Religion, Christianity, Christi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7608" y="152042"/>
            <a:ext cx="6814735" cy="6533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65540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207D8C9-AD23-4E84-A43D-42EFFFC2A3A7}"/>
              </a:ext>
            </a:extLst>
          </p:cNvPr>
          <p:cNvPicPr preferRelativeResize="0">
            <a:picLocks noChangeAspect="1"/>
          </p:cNvPicPr>
          <p:nvPr/>
        </p:nvPicPr>
        <p:blipFill rotWithShape="1">
          <a:blip r:embed="rId4"/>
          <a:srcRect t="5966" b="9174"/>
          <a:stretch/>
        </p:blipFill>
        <p:spPr>
          <a:xfrm>
            <a:off x="0" y="6071190"/>
            <a:ext cx="12192000" cy="786810"/>
          </a:xfrm>
          <a:prstGeom prst="rect">
            <a:avLst/>
          </a:prstGeom>
        </p:spPr>
      </p:pic>
      <p:sp>
        <p:nvSpPr>
          <p:cNvPr id="6" name="TextBox 5">
            <a:extLst>
              <a:ext uri="{FF2B5EF4-FFF2-40B4-BE49-F238E27FC236}">
                <a16:creationId xmlns:a16="http://schemas.microsoft.com/office/drawing/2014/main" xmlns="" id="{63729DB5-9528-4032-915D-0121FD5D2530}"/>
              </a:ext>
            </a:extLst>
          </p:cNvPr>
          <p:cNvSpPr txBox="1"/>
          <p:nvPr/>
        </p:nvSpPr>
        <p:spPr>
          <a:xfrm>
            <a:off x="216568" y="222498"/>
            <a:ext cx="6374732" cy="6494085"/>
          </a:xfrm>
          <a:prstGeom prst="rect">
            <a:avLst/>
          </a:prstGeom>
          <a:noFill/>
        </p:spPr>
        <p:txBody>
          <a:bodyPr wrap="square">
            <a:spAutoFit/>
          </a:bodyPr>
          <a:lstStyle/>
          <a:p>
            <a:pPr algn="ctr"/>
            <a:r>
              <a:rPr lang="en-GB" sz="6000" b="1" i="0" dirty="0">
                <a:solidFill>
                  <a:srgbClr val="0099FF"/>
                </a:solidFill>
                <a:effectLst/>
              </a:rPr>
              <a:t>Mark 1:14 – 20</a:t>
            </a:r>
          </a:p>
          <a:p>
            <a:pPr algn="ctr"/>
            <a:endParaRPr lang="en-GB" sz="2000" b="1" i="0" dirty="0">
              <a:solidFill>
                <a:srgbClr val="0099FF"/>
              </a:solidFill>
              <a:effectLst/>
            </a:endParaRPr>
          </a:p>
          <a:p>
            <a:pPr algn="ctr"/>
            <a:r>
              <a:rPr lang="en-GB" sz="4000" b="1" i="0" dirty="0">
                <a:effectLst/>
              </a:rPr>
              <a:t>This Sunday’s Gospel tells us how Jesus called his first disciples.</a:t>
            </a:r>
          </a:p>
          <a:p>
            <a:pPr algn="ctr"/>
            <a:endParaRPr lang="en-GB" sz="4000" b="1" dirty="0"/>
          </a:p>
          <a:p>
            <a:pPr algn="ctr"/>
            <a:r>
              <a:rPr lang="en-GB" sz="4000" b="1" i="0" dirty="0">
                <a:effectLst/>
              </a:rPr>
              <a:t>Jesus also shares the Good </a:t>
            </a:r>
            <a:r>
              <a:rPr lang="en-GB" sz="4000" b="1" dirty="0"/>
              <a:t>N</a:t>
            </a:r>
            <a:r>
              <a:rPr lang="en-GB" sz="4000" b="1" i="0" dirty="0">
                <a:effectLst/>
              </a:rPr>
              <a:t>ews of God…Good News for the whole world!</a:t>
            </a:r>
          </a:p>
          <a:p>
            <a:pPr algn="ctr"/>
            <a:endParaRPr lang="en-GB" sz="2800" b="1" dirty="0">
              <a:solidFill>
                <a:srgbClr val="990099"/>
              </a:solidFill>
              <a:latin typeface="Ink Free" panose="03080402000500000000" pitchFamily="66" charset="0"/>
            </a:endParaRPr>
          </a:p>
          <a:p>
            <a:pPr algn="ctr"/>
            <a:r>
              <a:rPr lang="en-GB" sz="2800" b="1" i="0" dirty="0">
                <a:solidFill>
                  <a:srgbClr val="990099"/>
                </a:solidFill>
                <a:effectLst/>
                <a:latin typeface="Ink Free" panose="03080402000500000000" pitchFamily="66" charset="0"/>
              </a:rPr>
              <a:t> </a:t>
            </a:r>
            <a:endParaRPr lang="en-GB" sz="2800" b="1" i="0" dirty="0">
              <a:solidFill>
                <a:srgbClr val="000000"/>
              </a:solidFill>
              <a:effectLst/>
              <a:latin typeface="Ink Free" panose="03080402000500000000" pitchFamily="66" charset="0"/>
            </a:endParaRPr>
          </a:p>
        </p:txBody>
      </p:sp>
      <p:pic>
        <p:nvPicPr>
          <p:cNvPr id="4" name="Picture 4" descr="Bible Study, Bible, Study, Religion, Christian">
            <a:extLst>
              <a:ext uri="{FF2B5EF4-FFF2-40B4-BE49-F238E27FC236}">
                <a16:creationId xmlns:a16="http://schemas.microsoft.com/office/drawing/2014/main" xmlns="" id="{1BB6C6F0-24C9-4969-B551-C6DDE5930F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1984" y="557753"/>
            <a:ext cx="5755908" cy="5005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09744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207D8C9-AD23-4E84-A43D-42EFFFC2A3A7}"/>
              </a:ext>
            </a:extLst>
          </p:cNvPr>
          <p:cNvPicPr preferRelativeResize="0">
            <a:picLocks noChangeAspect="1"/>
          </p:cNvPicPr>
          <p:nvPr/>
        </p:nvPicPr>
        <p:blipFill rotWithShape="1">
          <a:blip r:embed="rId4"/>
          <a:srcRect t="5966" b="9174"/>
          <a:stretch/>
        </p:blipFill>
        <p:spPr>
          <a:xfrm>
            <a:off x="0" y="6071190"/>
            <a:ext cx="12192000" cy="786810"/>
          </a:xfrm>
          <a:prstGeom prst="rect">
            <a:avLst/>
          </a:prstGeom>
        </p:spPr>
      </p:pic>
      <p:sp>
        <p:nvSpPr>
          <p:cNvPr id="6" name="TextBox 5">
            <a:extLst>
              <a:ext uri="{FF2B5EF4-FFF2-40B4-BE49-F238E27FC236}">
                <a16:creationId xmlns:a16="http://schemas.microsoft.com/office/drawing/2014/main" xmlns="" id="{63729DB5-9528-4032-915D-0121FD5D2530}"/>
              </a:ext>
            </a:extLst>
          </p:cNvPr>
          <p:cNvSpPr txBox="1"/>
          <p:nvPr/>
        </p:nvSpPr>
        <p:spPr>
          <a:xfrm>
            <a:off x="216568" y="222498"/>
            <a:ext cx="6374732" cy="5755422"/>
          </a:xfrm>
          <a:prstGeom prst="rect">
            <a:avLst/>
          </a:prstGeom>
          <a:noFill/>
        </p:spPr>
        <p:txBody>
          <a:bodyPr wrap="square">
            <a:spAutoFit/>
          </a:bodyPr>
          <a:lstStyle/>
          <a:p>
            <a:pPr algn="ctr"/>
            <a:r>
              <a:rPr lang="en-GB" sz="4400" b="1" i="0" dirty="0">
                <a:solidFill>
                  <a:srgbClr val="0099FF"/>
                </a:solidFill>
                <a:effectLst/>
              </a:rPr>
              <a:t>Mark 1:14 - 20</a:t>
            </a:r>
          </a:p>
          <a:p>
            <a:pPr algn="ctr"/>
            <a:r>
              <a:rPr lang="en-GB" sz="2800" b="1" i="0" dirty="0">
                <a:solidFill>
                  <a:srgbClr val="990099"/>
                </a:solidFill>
                <a:effectLst/>
              </a:rPr>
              <a:t>Jesus Announces the Good News</a:t>
            </a:r>
          </a:p>
          <a:p>
            <a:pPr algn="ctr"/>
            <a:r>
              <a:rPr lang="en-GB" sz="2800" b="1" i="0" dirty="0">
                <a:solidFill>
                  <a:srgbClr val="000000"/>
                </a:solidFill>
                <a:effectLst/>
              </a:rPr>
              <a:t>After John was put in prison, Jesus went into Galilee, proclaiming the good news of God. </a:t>
            </a:r>
            <a:r>
              <a:rPr lang="en-GB" sz="2800" b="1" i="0" baseline="30000" dirty="0">
                <a:solidFill>
                  <a:srgbClr val="000000"/>
                </a:solidFill>
                <a:effectLst/>
              </a:rPr>
              <a:t> </a:t>
            </a:r>
            <a:r>
              <a:rPr lang="en-GB" sz="2800" b="1" i="0" dirty="0">
                <a:solidFill>
                  <a:srgbClr val="000000"/>
                </a:solidFill>
                <a:effectLst/>
              </a:rPr>
              <a:t>“The time has come,” he said. “The kingdom of God has come near. Repent and believe the good news!”</a:t>
            </a:r>
          </a:p>
          <a:p>
            <a:pPr algn="ctr"/>
            <a:endParaRPr lang="en-GB" sz="1600" b="1" i="0" dirty="0">
              <a:solidFill>
                <a:srgbClr val="990099"/>
              </a:solidFill>
              <a:effectLst/>
            </a:endParaRPr>
          </a:p>
          <a:p>
            <a:pPr algn="ctr"/>
            <a:r>
              <a:rPr lang="en-GB" sz="2800" b="1" i="0" dirty="0">
                <a:solidFill>
                  <a:srgbClr val="990099"/>
                </a:solidFill>
                <a:effectLst/>
              </a:rPr>
              <a:t>Jesus Calls His First Disciples</a:t>
            </a:r>
          </a:p>
          <a:p>
            <a:pPr algn="ctr"/>
            <a:r>
              <a:rPr lang="en-GB" sz="2800" b="1" i="0" dirty="0">
                <a:solidFill>
                  <a:srgbClr val="000000"/>
                </a:solidFill>
                <a:effectLst/>
              </a:rPr>
              <a:t>As Jesus walked beside the Sea of Galilee, he saw Simon and his brother Andrew casting a net into the lake, for they were fishermen. </a:t>
            </a:r>
          </a:p>
        </p:txBody>
      </p:sp>
      <p:pic>
        <p:nvPicPr>
          <p:cNvPr id="4" name="Picture 4" descr="Bible Study, Bible, Study, Religion, Christian">
            <a:extLst>
              <a:ext uri="{FF2B5EF4-FFF2-40B4-BE49-F238E27FC236}">
                <a16:creationId xmlns:a16="http://schemas.microsoft.com/office/drawing/2014/main" xmlns="" id="{1BB6C6F0-24C9-4969-B551-C6DDE5930F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1984" y="557753"/>
            <a:ext cx="5755908" cy="5005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43199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207D8C9-AD23-4E84-A43D-42EFFFC2A3A7}"/>
              </a:ext>
            </a:extLst>
          </p:cNvPr>
          <p:cNvPicPr preferRelativeResize="0">
            <a:picLocks noChangeAspect="1"/>
          </p:cNvPicPr>
          <p:nvPr/>
        </p:nvPicPr>
        <p:blipFill rotWithShape="1">
          <a:blip r:embed="rId4"/>
          <a:srcRect t="5966" b="9174"/>
          <a:stretch/>
        </p:blipFill>
        <p:spPr>
          <a:xfrm>
            <a:off x="0" y="6071190"/>
            <a:ext cx="12192000" cy="786810"/>
          </a:xfrm>
          <a:prstGeom prst="rect">
            <a:avLst/>
          </a:prstGeom>
        </p:spPr>
      </p:pic>
      <p:sp>
        <p:nvSpPr>
          <p:cNvPr id="6" name="TextBox 5">
            <a:extLst>
              <a:ext uri="{FF2B5EF4-FFF2-40B4-BE49-F238E27FC236}">
                <a16:creationId xmlns:a16="http://schemas.microsoft.com/office/drawing/2014/main" xmlns="" id="{63729DB5-9528-4032-915D-0121FD5D2530}"/>
              </a:ext>
            </a:extLst>
          </p:cNvPr>
          <p:cNvSpPr txBox="1"/>
          <p:nvPr/>
        </p:nvSpPr>
        <p:spPr>
          <a:xfrm>
            <a:off x="230423" y="341237"/>
            <a:ext cx="5962559" cy="5509200"/>
          </a:xfrm>
          <a:prstGeom prst="rect">
            <a:avLst/>
          </a:prstGeom>
          <a:noFill/>
        </p:spPr>
        <p:txBody>
          <a:bodyPr wrap="square">
            <a:spAutoFit/>
          </a:bodyPr>
          <a:lstStyle/>
          <a:p>
            <a:pPr algn="ctr"/>
            <a:r>
              <a:rPr lang="en-GB" sz="4400" b="1" i="0" dirty="0">
                <a:solidFill>
                  <a:srgbClr val="0099FF"/>
                </a:solidFill>
                <a:effectLst/>
              </a:rPr>
              <a:t>Mark 1:14 - 20</a:t>
            </a:r>
          </a:p>
          <a:p>
            <a:pPr algn="ctr"/>
            <a:r>
              <a:rPr lang="en-GB" sz="2800" b="1" i="0" dirty="0">
                <a:solidFill>
                  <a:srgbClr val="000000"/>
                </a:solidFill>
                <a:effectLst/>
              </a:rPr>
              <a:t> “Come, follow me,” Jesus said, “and I will send you out to fish for people.” </a:t>
            </a:r>
            <a:r>
              <a:rPr lang="en-GB" sz="2800" b="1" i="0" baseline="30000" dirty="0">
                <a:solidFill>
                  <a:srgbClr val="000000"/>
                </a:solidFill>
                <a:effectLst/>
              </a:rPr>
              <a:t> </a:t>
            </a:r>
            <a:r>
              <a:rPr lang="en-GB" sz="2800" b="1" i="0" dirty="0">
                <a:solidFill>
                  <a:srgbClr val="000000"/>
                </a:solidFill>
                <a:effectLst/>
              </a:rPr>
              <a:t>At once they left their nets and followed him.</a:t>
            </a:r>
          </a:p>
          <a:p>
            <a:pPr algn="ctr"/>
            <a:r>
              <a:rPr lang="en-GB" sz="2800" b="1" i="0" dirty="0">
                <a:solidFill>
                  <a:srgbClr val="000000"/>
                </a:solidFill>
                <a:effectLst/>
              </a:rPr>
              <a:t>When he had gone a little farther, he saw James son of Zebedee and his brother John in a boat, preparing their nets. Without delay he called them, and they left their father Zebedee in the boat with the hired men and followed him.</a:t>
            </a:r>
          </a:p>
        </p:txBody>
      </p:sp>
      <p:pic>
        <p:nvPicPr>
          <p:cNvPr id="4" name="Picture 4" descr="Bible Study, Bible, Study, Religion, Christian">
            <a:extLst>
              <a:ext uri="{FF2B5EF4-FFF2-40B4-BE49-F238E27FC236}">
                <a16:creationId xmlns:a16="http://schemas.microsoft.com/office/drawing/2014/main" xmlns="" id="{1BB6C6F0-24C9-4969-B551-C6DDE5930F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1984" y="624546"/>
            <a:ext cx="5755908" cy="5005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69435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ook of John page">
            <a:extLst>
              <a:ext uri="{FF2B5EF4-FFF2-40B4-BE49-F238E27FC236}">
                <a16:creationId xmlns:a16="http://schemas.microsoft.com/office/drawing/2014/main" xmlns="" id="{B1D6F024-1528-49E5-82FB-162A9258F4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723" t="3178" r="2888" b="22349"/>
          <a:stretch/>
        </p:blipFill>
        <p:spPr bwMode="auto">
          <a:xfrm>
            <a:off x="0" y="0"/>
            <a:ext cx="12202938" cy="6858000"/>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pic>
        <p:nvPicPr>
          <p:cNvPr id="4" name="Picture 2" descr="Scroll, Roll, Papyrus, Paper, Parchment, Writing">
            <a:extLst>
              <a:ext uri="{FF2B5EF4-FFF2-40B4-BE49-F238E27FC236}">
                <a16:creationId xmlns:a16="http://schemas.microsoft.com/office/drawing/2014/main" xmlns="" id="{794179F7-C62F-4FE8-BB35-F205E37870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714" y="4266375"/>
            <a:ext cx="6653449" cy="23581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9B720FC7-86E9-4808-8062-E4BA07AC0C5D}"/>
              </a:ext>
            </a:extLst>
          </p:cNvPr>
          <p:cNvSpPr txBox="1"/>
          <p:nvPr/>
        </p:nvSpPr>
        <p:spPr>
          <a:xfrm>
            <a:off x="1608972" y="4514445"/>
            <a:ext cx="5318301" cy="186204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a:ln>
                  <a:noFill/>
                </a:ln>
                <a:solidFill>
                  <a:srgbClr val="0000FF"/>
                </a:solidFill>
                <a:effectLst/>
                <a:uLnTx/>
                <a:uFillTx/>
                <a:latin typeface="Ink Free" panose="03080402000500000000" pitchFamily="66" charset="0"/>
              </a:rPr>
              <a:t>Respond</a:t>
            </a:r>
            <a:r>
              <a:rPr kumimoji="0" lang="en-GB" sz="6000" b="0" i="0" u="none" strike="noStrike" kern="1200" cap="none" spc="0" normalizeH="0" baseline="0" noProof="0" dirty="0">
                <a:ln>
                  <a:noFill/>
                </a:ln>
                <a:solidFill>
                  <a:srgbClr val="0000FF"/>
                </a:solidFill>
                <a:effectLst/>
                <a:uLnTx/>
                <a:uFillTx/>
                <a:latin typeface="Arial Rounded MT Bold" panose="020F0704030504030204" pitchFamily="34" charset="0"/>
                <a:ea typeface="+mn-ea"/>
                <a:cs typeface="+mn-cs"/>
              </a:rPr>
              <a:t> </a:t>
            </a:r>
          </a:p>
        </p:txBody>
      </p:sp>
      <p:pic>
        <p:nvPicPr>
          <p:cNvPr id="6" name="Picture 2">
            <a:extLst>
              <a:ext uri="{FF2B5EF4-FFF2-40B4-BE49-F238E27FC236}">
                <a16:creationId xmlns:a16="http://schemas.microsoft.com/office/drawing/2014/main" xmlns="" id="{19A5F89F-D142-4F13-9E75-BE2B9385770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11066" y="4608094"/>
            <a:ext cx="1378247" cy="2016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98259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207D8C9-AD23-4E84-A43D-42EFFFC2A3A7}"/>
              </a:ext>
            </a:extLst>
          </p:cNvPr>
          <p:cNvPicPr preferRelativeResize="0">
            <a:picLocks noChangeAspect="1"/>
          </p:cNvPicPr>
          <p:nvPr/>
        </p:nvPicPr>
        <p:blipFill rotWithShape="1">
          <a:blip r:embed="rId4"/>
          <a:srcRect t="5966" b="9174"/>
          <a:stretch/>
        </p:blipFill>
        <p:spPr>
          <a:xfrm>
            <a:off x="0" y="6071190"/>
            <a:ext cx="12192000" cy="786810"/>
          </a:xfrm>
          <a:prstGeom prst="rect">
            <a:avLst/>
          </a:prstGeom>
        </p:spPr>
      </p:pic>
      <p:sp>
        <p:nvSpPr>
          <p:cNvPr id="4" name="TextBox 3">
            <a:extLst>
              <a:ext uri="{FF2B5EF4-FFF2-40B4-BE49-F238E27FC236}">
                <a16:creationId xmlns:a16="http://schemas.microsoft.com/office/drawing/2014/main" xmlns="" id="{9E57C01D-CB2F-4AE3-8328-04542848BDF4}"/>
              </a:ext>
            </a:extLst>
          </p:cNvPr>
          <p:cNvSpPr txBox="1"/>
          <p:nvPr/>
        </p:nvSpPr>
        <p:spPr>
          <a:xfrm>
            <a:off x="188494" y="391701"/>
            <a:ext cx="5005138" cy="5262979"/>
          </a:xfrm>
          <a:prstGeom prst="rect">
            <a:avLst/>
          </a:prstGeom>
          <a:noFill/>
        </p:spPr>
        <p:txBody>
          <a:bodyPr wrap="square">
            <a:spAutoFit/>
          </a:bodyPr>
          <a:lstStyle/>
          <a:p>
            <a:pPr algn="ctr"/>
            <a:r>
              <a:rPr lang="en-GB" sz="4800" b="1" dirty="0"/>
              <a:t>For all who read the word of God; may they be inspired to love God with all their heart and soul.</a:t>
            </a:r>
          </a:p>
          <a:p>
            <a:pPr algn="ctr"/>
            <a:r>
              <a:rPr lang="en-GB" sz="4800" b="1" dirty="0">
                <a:solidFill>
                  <a:srgbClr val="0099FF"/>
                </a:solidFill>
              </a:rPr>
              <a:t>Lord Hear Us… </a:t>
            </a:r>
          </a:p>
        </p:txBody>
      </p:sp>
      <p:pic>
        <p:nvPicPr>
          <p:cNvPr id="3074" name="Picture 2" descr="Heart, Book, Literature, Text, Romantic, Reading, Bible">
            <a:extLst>
              <a:ext uri="{FF2B5EF4-FFF2-40B4-BE49-F238E27FC236}">
                <a16:creationId xmlns:a16="http://schemas.microsoft.com/office/drawing/2014/main" xmlns="" id="{58EBD323-D974-4B94-8741-56CD8AFF3EB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455" r="13071"/>
          <a:stretch/>
        </p:blipFill>
        <p:spPr bwMode="auto">
          <a:xfrm>
            <a:off x="5382125" y="-24810"/>
            <a:ext cx="6809875" cy="6096000"/>
          </a:xfrm>
          <a:prstGeom prst="rect">
            <a:avLst/>
          </a:prstGeom>
          <a:noFill/>
          <a:ln w="254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68277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207D8C9-AD23-4E84-A43D-42EFFFC2A3A7}"/>
              </a:ext>
            </a:extLst>
          </p:cNvPr>
          <p:cNvPicPr preferRelativeResize="0">
            <a:picLocks noChangeAspect="1"/>
          </p:cNvPicPr>
          <p:nvPr/>
        </p:nvPicPr>
        <p:blipFill rotWithShape="1">
          <a:blip r:embed="rId4"/>
          <a:srcRect t="5966" b="9174"/>
          <a:stretch/>
        </p:blipFill>
        <p:spPr>
          <a:xfrm>
            <a:off x="0" y="6071190"/>
            <a:ext cx="12192000" cy="786810"/>
          </a:xfrm>
          <a:prstGeom prst="rect">
            <a:avLst/>
          </a:prstGeom>
        </p:spPr>
      </p:pic>
      <p:sp>
        <p:nvSpPr>
          <p:cNvPr id="4" name="TextBox 3">
            <a:extLst>
              <a:ext uri="{FF2B5EF4-FFF2-40B4-BE49-F238E27FC236}">
                <a16:creationId xmlns:a16="http://schemas.microsoft.com/office/drawing/2014/main" xmlns="" id="{9E57C01D-CB2F-4AE3-8328-04542848BDF4}"/>
              </a:ext>
            </a:extLst>
          </p:cNvPr>
          <p:cNvSpPr txBox="1"/>
          <p:nvPr/>
        </p:nvSpPr>
        <p:spPr>
          <a:xfrm>
            <a:off x="284747" y="403482"/>
            <a:ext cx="4704349" cy="5262979"/>
          </a:xfrm>
          <a:prstGeom prst="rect">
            <a:avLst/>
          </a:prstGeom>
          <a:noFill/>
        </p:spPr>
        <p:txBody>
          <a:bodyPr wrap="square">
            <a:spAutoFit/>
          </a:bodyPr>
          <a:lstStyle/>
          <a:p>
            <a:pPr algn="ctr"/>
            <a:r>
              <a:rPr lang="en-GB" sz="4800" b="1" dirty="0"/>
              <a:t>For all who pray with the word of God; may their lives be a living witness to the way of the Lord.</a:t>
            </a:r>
          </a:p>
          <a:p>
            <a:pPr algn="ctr"/>
            <a:r>
              <a:rPr lang="en-GB" sz="4800" b="1" dirty="0">
                <a:solidFill>
                  <a:srgbClr val="0099FF"/>
                </a:solidFill>
              </a:rPr>
              <a:t>Lord Hear Us…</a:t>
            </a:r>
          </a:p>
        </p:txBody>
      </p:sp>
      <p:pic>
        <p:nvPicPr>
          <p:cNvPr id="5" name="Picture 2" descr="Book, Bible, Old, Antique, Pages, Book Pages">
            <a:extLst>
              <a:ext uri="{FF2B5EF4-FFF2-40B4-BE49-F238E27FC236}">
                <a16:creationId xmlns:a16="http://schemas.microsoft.com/office/drawing/2014/main" xmlns="" id="{156F7AB5-8FFC-416B-A787-036C155C8B7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215" t="1188" r="16243" b="15853"/>
          <a:stretch/>
        </p:blipFill>
        <p:spPr bwMode="auto">
          <a:xfrm>
            <a:off x="5273842" y="0"/>
            <a:ext cx="6918158" cy="6069945"/>
          </a:xfrm>
          <a:prstGeom prst="rect">
            <a:avLst/>
          </a:prstGeom>
          <a:noFill/>
          <a:ln w="25400">
            <a:solidFill>
              <a:schemeClr val="accent1"/>
            </a:solidFill>
          </a:ln>
        </p:spPr>
      </p:pic>
    </p:spTree>
    <p:extLst>
      <p:ext uri="{BB962C8B-B14F-4D97-AF65-F5344CB8AC3E}">
        <p14:creationId xmlns:p14="http://schemas.microsoft.com/office/powerpoint/2010/main" val="187103181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207D8C9-AD23-4E84-A43D-42EFFFC2A3A7}"/>
              </a:ext>
            </a:extLst>
          </p:cNvPr>
          <p:cNvPicPr preferRelativeResize="0">
            <a:picLocks noChangeAspect="1"/>
          </p:cNvPicPr>
          <p:nvPr/>
        </p:nvPicPr>
        <p:blipFill rotWithShape="1">
          <a:blip r:embed="rId4"/>
          <a:srcRect t="5966" b="9174"/>
          <a:stretch/>
        </p:blipFill>
        <p:spPr>
          <a:xfrm>
            <a:off x="0" y="6071190"/>
            <a:ext cx="12192000" cy="786810"/>
          </a:xfrm>
          <a:prstGeom prst="rect">
            <a:avLst/>
          </a:prstGeom>
        </p:spPr>
      </p:pic>
      <p:sp>
        <p:nvSpPr>
          <p:cNvPr id="4" name="TextBox 3">
            <a:extLst>
              <a:ext uri="{FF2B5EF4-FFF2-40B4-BE49-F238E27FC236}">
                <a16:creationId xmlns:a16="http://schemas.microsoft.com/office/drawing/2014/main" xmlns="" id="{9E57C01D-CB2F-4AE3-8328-04542848BDF4}"/>
              </a:ext>
            </a:extLst>
          </p:cNvPr>
          <p:cNvSpPr txBox="1"/>
          <p:nvPr/>
        </p:nvSpPr>
        <p:spPr>
          <a:xfrm>
            <a:off x="188494" y="237812"/>
            <a:ext cx="5005138" cy="5570756"/>
          </a:xfrm>
          <a:prstGeom prst="rect">
            <a:avLst/>
          </a:prstGeom>
          <a:noFill/>
        </p:spPr>
        <p:txBody>
          <a:bodyPr wrap="square">
            <a:spAutoFit/>
          </a:bodyPr>
          <a:lstStyle/>
          <a:p>
            <a:pPr algn="ctr"/>
            <a:r>
              <a:rPr lang="en-US" sz="4400" b="1" dirty="0"/>
              <a:t>For the Church: that rooted in the Word of God, we may continue to build up the Body of Christ and promote the common good.</a:t>
            </a:r>
          </a:p>
          <a:p>
            <a:pPr algn="ctr"/>
            <a:r>
              <a:rPr lang="en-GB" sz="4800" b="1" dirty="0">
                <a:solidFill>
                  <a:srgbClr val="0099FF"/>
                </a:solidFill>
              </a:rPr>
              <a:t>Lord Hear Us… </a:t>
            </a:r>
          </a:p>
        </p:txBody>
      </p:sp>
      <p:pic>
        <p:nvPicPr>
          <p:cNvPr id="3074" name="Picture 2" descr="Heart, Book, Literature, Text, Romantic, Reading, Bible">
            <a:extLst>
              <a:ext uri="{FF2B5EF4-FFF2-40B4-BE49-F238E27FC236}">
                <a16:creationId xmlns:a16="http://schemas.microsoft.com/office/drawing/2014/main" xmlns="" id="{58EBD323-D974-4B94-8741-56CD8AFF3EB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455" r="13071"/>
          <a:stretch/>
        </p:blipFill>
        <p:spPr bwMode="auto">
          <a:xfrm>
            <a:off x="5382125" y="-24810"/>
            <a:ext cx="6809875" cy="6096000"/>
          </a:xfrm>
          <a:prstGeom prst="rect">
            <a:avLst/>
          </a:prstGeom>
          <a:noFill/>
          <a:ln w="254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94292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207D8C9-AD23-4E84-A43D-42EFFFC2A3A7}"/>
              </a:ext>
            </a:extLst>
          </p:cNvPr>
          <p:cNvPicPr preferRelativeResize="0">
            <a:picLocks noChangeAspect="1"/>
          </p:cNvPicPr>
          <p:nvPr/>
        </p:nvPicPr>
        <p:blipFill rotWithShape="1">
          <a:blip r:embed="rId4"/>
          <a:srcRect t="5966" b="9174"/>
          <a:stretch/>
        </p:blipFill>
        <p:spPr>
          <a:xfrm>
            <a:off x="0" y="6071190"/>
            <a:ext cx="12192000" cy="786810"/>
          </a:xfrm>
          <a:prstGeom prst="rect">
            <a:avLst/>
          </a:prstGeom>
        </p:spPr>
      </p:pic>
      <p:sp>
        <p:nvSpPr>
          <p:cNvPr id="8" name="TextBox 7">
            <a:extLst>
              <a:ext uri="{FF2B5EF4-FFF2-40B4-BE49-F238E27FC236}">
                <a16:creationId xmlns:a16="http://schemas.microsoft.com/office/drawing/2014/main" xmlns="" id="{39A281AB-AB2B-4F71-BA33-BE5D0F0ED10E}"/>
              </a:ext>
            </a:extLst>
          </p:cNvPr>
          <p:cNvSpPr txBox="1"/>
          <p:nvPr/>
        </p:nvSpPr>
        <p:spPr>
          <a:xfrm>
            <a:off x="249021" y="32065"/>
            <a:ext cx="7142379" cy="6432530"/>
          </a:xfrm>
          <a:prstGeom prst="rect">
            <a:avLst/>
          </a:prstGeom>
          <a:noFill/>
        </p:spPr>
        <p:txBody>
          <a:bodyPr wrap="square">
            <a:spAutoFit/>
          </a:bodyPr>
          <a:lstStyle/>
          <a:p>
            <a:pPr algn="ctr"/>
            <a:endParaRPr lang="en-GB" sz="2000" b="1" dirty="0">
              <a:latin typeface="Ink Free" panose="03080402000500000000" pitchFamily="66" charset="0"/>
            </a:endParaRPr>
          </a:p>
          <a:p>
            <a:pPr algn="ctr"/>
            <a:r>
              <a:rPr lang="en-GB" sz="2000" b="1" dirty="0"/>
              <a:t>The word of God is in no way less than the Body of Christ; nor should it be received less worthily. </a:t>
            </a:r>
          </a:p>
          <a:p>
            <a:pPr algn="ctr"/>
            <a:r>
              <a:rPr lang="en-GB" sz="2000" b="1" dirty="0"/>
              <a:t>I ask you, brothers or sisters, tell me:  which to you seems the greater, the word of God, or the Body of Christ?  If you wish to say what is true you will have to answer that the word of God is not less than the Body of Christ.</a:t>
            </a:r>
          </a:p>
          <a:p>
            <a:pPr algn="ctr"/>
            <a:endParaRPr lang="en-GB" sz="2000" b="1" dirty="0"/>
          </a:p>
          <a:p>
            <a:pPr algn="ctr"/>
            <a:r>
              <a:rPr lang="en-GB" sz="2000" b="1" dirty="0"/>
              <a:t>Therefore just as when the Body of Christ is administered to us, what care do we not use so that nothing of it falls from our hands to the ground, so should we with equal care see that the word of God which is being imparted to us shall not be lost to our soul, while we speak or think of something else. </a:t>
            </a:r>
          </a:p>
          <a:p>
            <a:pPr algn="ctr"/>
            <a:endParaRPr lang="en-GB" sz="2000" b="1" dirty="0"/>
          </a:p>
          <a:p>
            <a:pPr algn="ctr"/>
            <a:r>
              <a:rPr lang="en-GB" sz="2000" b="1" dirty="0"/>
              <a:t>For he who listens carelessly to the word of God is not less guilty than he who through his own inattention suffers the Body of Christ to fall to the ground.</a:t>
            </a:r>
          </a:p>
          <a:p>
            <a:pPr algn="ctr"/>
            <a:endParaRPr lang="en-GB" sz="2000" b="1" dirty="0"/>
          </a:p>
          <a:p>
            <a:pPr algn="ctr"/>
            <a:r>
              <a:rPr lang="en-GB" sz="2000" b="1" dirty="0">
                <a:solidFill>
                  <a:srgbClr val="990099"/>
                </a:solidFill>
              </a:rPr>
              <a:t>St </a:t>
            </a:r>
            <a:r>
              <a:rPr lang="en-GB" sz="2000" b="1" dirty="0" err="1">
                <a:solidFill>
                  <a:srgbClr val="990099"/>
                </a:solidFill>
              </a:rPr>
              <a:t>Caesarius</a:t>
            </a:r>
            <a:r>
              <a:rPr lang="en-GB" sz="2000" b="1" dirty="0">
                <a:solidFill>
                  <a:srgbClr val="990099"/>
                </a:solidFill>
              </a:rPr>
              <a:t> of Arles (469-541)</a:t>
            </a:r>
            <a:r>
              <a:rPr lang="en-GB" sz="2800" dirty="0"/>
              <a:t/>
            </a:r>
            <a:br>
              <a:rPr lang="en-GB" sz="2800" dirty="0"/>
            </a:br>
            <a:endParaRPr kumimoji="0" lang="en-GB" sz="3200" b="0" i="0" u="none" strike="noStrike" kern="1200" cap="none" spc="0" normalizeH="0" baseline="0" noProof="0" dirty="0">
              <a:ln>
                <a:noFill/>
              </a:ln>
              <a:solidFill>
                <a:srgbClr val="0000FF"/>
              </a:solidFill>
              <a:effectLst/>
              <a:uLnTx/>
              <a:uFillTx/>
              <a:ea typeface="Calibri" panose="020F0502020204030204" pitchFamily="34" charset="0"/>
              <a:cs typeface="Times New Roman" panose="02020603050405020304" pitchFamily="18" charset="0"/>
            </a:endParaRPr>
          </a:p>
        </p:txBody>
      </p:sp>
      <p:pic>
        <p:nvPicPr>
          <p:cNvPr id="4" name="Picture 2" descr="Book, Bible, Old, Antique, Holy Scripture, Christianity">
            <a:extLst>
              <a:ext uri="{FF2B5EF4-FFF2-40B4-BE49-F238E27FC236}">
                <a16:creationId xmlns:a16="http://schemas.microsoft.com/office/drawing/2014/main" xmlns="" id="{101B4BF9-98AE-439B-9D31-7DE9981A2A6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1632" r="17841"/>
          <a:stretch/>
        </p:blipFill>
        <p:spPr bwMode="auto">
          <a:xfrm>
            <a:off x="7555832" y="0"/>
            <a:ext cx="4620126" cy="6048376"/>
          </a:xfrm>
          <a:prstGeom prst="rect">
            <a:avLst/>
          </a:prstGeom>
          <a:noFill/>
          <a:ln w="25400">
            <a:solidFill>
              <a:srgbClr val="00B0F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42645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207D8C9-AD23-4E84-A43D-42EFFFC2A3A7}"/>
              </a:ext>
            </a:extLst>
          </p:cNvPr>
          <p:cNvPicPr preferRelativeResize="0">
            <a:picLocks noChangeAspect="1"/>
          </p:cNvPicPr>
          <p:nvPr/>
        </p:nvPicPr>
        <p:blipFill rotWithShape="1">
          <a:blip r:embed="rId4"/>
          <a:srcRect t="5966" b="9174"/>
          <a:stretch/>
        </p:blipFill>
        <p:spPr>
          <a:xfrm>
            <a:off x="0" y="6071190"/>
            <a:ext cx="12192000" cy="786810"/>
          </a:xfrm>
          <a:prstGeom prst="rect">
            <a:avLst/>
          </a:prstGeom>
        </p:spPr>
      </p:pic>
      <p:sp>
        <p:nvSpPr>
          <p:cNvPr id="4" name="TextBox 3">
            <a:extLst>
              <a:ext uri="{FF2B5EF4-FFF2-40B4-BE49-F238E27FC236}">
                <a16:creationId xmlns:a16="http://schemas.microsoft.com/office/drawing/2014/main" xmlns="" id="{9E57C01D-CB2F-4AE3-8328-04542848BDF4}"/>
              </a:ext>
            </a:extLst>
          </p:cNvPr>
          <p:cNvSpPr txBox="1"/>
          <p:nvPr/>
        </p:nvSpPr>
        <p:spPr>
          <a:xfrm>
            <a:off x="284747" y="68924"/>
            <a:ext cx="4704349" cy="5262979"/>
          </a:xfrm>
          <a:prstGeom prst="rect">
            <a:avLst/>
          </a:prstGeom>
          <a:noFill/>
        </p:spPr>
        <p:txBody>
          <a:bodyPr wrap="square">
            <a:spAutoFit/>
          </a:bodyPr>
          <a:lstStyle/>
          <a:p>
            <a:pPr algn="ctr"/>
            <a:r>
              <a:rPr lang="en-US" sz="4800" b="1" dirty="0"/>
              <a:t>For Christian leaders: that they walk in the ways of the Lord and encourage others to do the same.</a:t>
            </a:r>
          </a:p>
          <a:p>
            <a:pPr algn="ctr"/>
            <a:r>
              <a:rPr lang="en-GB" sz="4800" b="1" dirty="0">
                <a:solidFill>
                  <a:srgbClr val="0099FF"/>
                </a:solidFill>
              </a:rPr>
              <a:t>Lord Hear Us…</a:t>
            </a:r>
          </a:p>
        </p:txBody>
      </p:sp>
      <p:pic>
        <p:nvPicPr>
          <p:cNvPr id="5" name="Picture 2" descr="Book, Bible, Old, Antique, Pages, Book Pages">
            <a:extLst>
              <a:ext uri="{FF2B5EF4-FFF2-40B4-BE49-F238E27FC236}">
                <a16:creationId xmlns:a16="http://schemas.microsoft.com/office/drawing/2014/main" xmlns="" id="{156F7AB5-8FFC-416B-A787-036C155C8B7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215" t="1188" r="16243" b="15853"/>
          <a:stretch/>
        </p:blipFill>
        <p:spPr bwMode="auto">
          <a:xfrm>
            <a:off x="5273842" y="0"/>
            <a:ext cx="6918158" cy="6069945"/>
          </a:xfrm>
          <a:prstGeom prst="rect">
            <a:avLst/>
          </a:prstGeom>
          <a:noFill/>
          <a:ln w="25400">
            <a:solidFill>
              <a:schemeClr val="accent1"/>
            </a:solidFill>
          </a:ln>
        </p:spPr>
      </p:pic>
    </p:spTree>
    <p:extLst>
      <p:ext uri="{BB962C8B-B14F-4D97-AF65-F5344CB8AC3E}">
        <p14:creationId xmlns:p14="http://schemas.microsoft.com/office/powerpoint/2010/main" val="72944499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207D8C9-AD23-4E84-A43D-42EFFFC2A3A7}"/>
              </a:ext>
            </a:extLst>
          </p:cNvPr>
          <p:cNvPicPr preferRelativeResize="0">
            <a:picLocks noChangeAspect="1"/>
          </p:cNvPicPr>
          <p:nvPr/>
        </p:nvPicPr>
        <p:blipFill rotWithShape="1">
          <a:blip r:embed="rId4"/>
          <a:srcRect t="5966" b="9174"/>
          <a:stretch/>
        </p:blipFill>
        <p:spPr>
          <a:xfrm>
            <a:off x="0" y="6071190"/>
            <a:ext cx="12192000" cy="786810"/>
          </a:xfrm>
          <a:prstGeom prst="rect">
            <a:avLst/>
          </a:prstGeom>
        </p:spPr>
      </p:pic>
      <p:sp>
        <p:nvSpPr>
          <p:cNvPr id="4" name="TextBox 3">
            <a:extLst>
              <a:ext uri="{FF2B5EF4-FFF2-40B4-BE49-F238E27FC236}">
                <a16:creationId xmlns:a16="http://schemas.microsoft.com/office/drawing/2014/main" xmlns="" id="{9E57C01D-CB2F-4AE3-8328-04542848BDF4}"/>
              </a:ext>
            </a:extLst>
          </p:cNvPr>
          <p:cNvSpPr txBox="1"/>
          <p:nvPr/>
        </p:nvSpPr>
        <p:spPr>
          <a:xfrm>
            <a:off x="188494" y="237812"/>
            <a:ext cx="5005138" cy="5878532"/>
          </a:xfrm>
          <a:prstGeom prst="rect">
            <a:avLst/>
          </a:prstGeom>
          <a:noFill/>
        </p:spPr>
        <p:txBody>
          <a:bodyPr wrap="square">
            <a:spAutoFit/>
          </a:bodyPr>
          <a:lstStyle/>
          <a:p>
            <a:pPr algn="ctr"/>
            <a:r>
              <a:rPr lang="en-US" sz="4000" b="1" dirty="0"/>
              <a:t>For all who teach and preach the Word of God: that their words may renew the faith of those who listen and encourage them to trust in the promise of God.</a:t>
            </a:r>
          </a:p>
          <a:p>
            <a:pPr algn="ctr"/>
            <a:r>
              <a:rPr lang="en-GB" sz="4800" b="1" dirty="0">
                <a:solidFill>
                  <a:srgbClr val="0099FF"/>
                </a:solidFill>
              </a:rPr>
              <a:t>Lord Hear Us…</a:t>
            </a:r>
            <a:r>
              <a:rPr lang="en-GB" sz="4800" b="1" dirty="0">
                <a:solidFill>
                  <a:srgbClr val="0099FF"/>
                </a:solidFill>
                <a:latin typeface="Ink Free" panose="03080402000500000000" pitchFamily="66" charset="0"/>
              </a:rPr>
              <a:t> </a:t>
            </a:r>
          </a:p>
        </p:txBody>
      </p:sp>
      <p:pic>
        <p:nvPicPr>
          <p:cNvPr id="3074" name="Picture 2" descr="Heart, Book, Literature, Text, Romantic, Reading, Bible">
            <a:extLst>
              <a:ext uri="{FF2B5EF4-FFF2-40B4-BE49-F238E27FC236}">
                <a16:creationId xmlns:a16="http://schemas.microsoft.com/office/drawing/2014/main" xmlns="" id="{58EBD323-D974-4B94-8741-56CD8AFF3EB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455" r="13071"/>
          <a:stretch/>
        </p:blipFill>
        <p:spPr bwMode="auto">
          <a:xfrm>
            <a:off x="5382125" y="-24810"/>
            <a:ext cx="6809875" cy="6096000"/>
          </a:xfrm>
          <a:prstGeom prst="rect">
            <a:avLst/>
          </a:prstGeom>
          <a:noFill/>
          <a:ln w="254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58753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207D8C9-AD23-4E84-A43D-42EFFFC2A3A7}"/>
              </a:ext>
            </a:extLst>
          </p:cNvPr>
          <p:cNvPicPr preferRelativeResize="0">
            <a:picLocks noChangeAspect="1"/>
          </p:cNvPicPr>
          <p:nvPr/>
        </p:nvPicPr>
        <p:blipFill rotWithShape="1">
          <a:blip r:embed="rId4"/>
          <a:srcRect t="5966" b="9174"/>
          <a:stretch/>
        </p:blipFill>
        <p:spPr>
          <a:xfrm>
            <a:off x="0" y="6071190"/>
            <a:ext cx="12192000" cy="786810"/>
          </a:xfrm>
          <a:prstGeom prst="rect">
            <a:avLst/>
          </a:prstGeom>
        </p:spPr>
      </p:pic>
      <p:sp>
        <p:nvSpPr>
          <p:cNvPr id="4" name="TextBox 3">
            <a:extLst>
              <a:ext uri="{FF2B5EF4-FFF2-40B4-BE49-F238E27FC236}">
                <a16:creationId xmlns:a16="http://schemas.microsoft.com/office/drawing/2014/main" xmlns="" id="{9E57C01D-CB2F-4AE3-8328-04542848BDF4}"/>
              </a:ext>
            </a:extLst>
          </p:cNvPr>
          <p:cNvSpPr txBox="1"/>
          <p:nvPr/>
        </p:nvSpPr>
        <p:spPr>
          <a:xfrm>
            <a:off x="284747" y="68924"/>
            <a:ext cx="4704349" cy="5878532"/>
          </a:xfrm>
          <a:prstGeom prst="rect">
            <a:avLst/>
          </a:prstGeom>
          <a:noFill/>
        </p:spPr>
        <p:txBody>
          <a:bodyPr wrap="square">
            <a:spAutoFit/>
          </a:bodyPr>
          <a:lstStyle/>
          <a:p>
            <a:pPr algn="ctr"/>
            <a:r>
              <a:rPr lang="en-US" sz="4000" b="1" dirty="0"/>
              <a:t>For this community: that we may have an ever-greater openness to the Word of God and allow it to enlighten the darkness of our hearts.</a:t>
            </a:r>
          </a:p>
          <a:p>
            <a:pPr algn="ctr"/>
            <a:r>
              <a:rPr lang="en-GB" sz="4800" b="1" dirty="0">
                <a:solidFill>
                  <a:srgbClr val="0099FF"/>
                </a:solidFill>
              </a:rPr>
              <a:t>Lord Hear Us…</a:t>
            </a:r>
          </a:p>
        </p:txBody>
      </p:sp>
      <p:pic>
        <p:nvPicPr>
          <p:cNvPr id="5" name="Picture 2" descr="Book, Bible, Old, Antique, Pages, Book Pages">
            <a:extLst>
              <a:ext uri="{FF2B5EF4-FFF2-40B4-BE49-F238E27FC236}">
                <a16:creationId xmlns:a16="http://schemas.microsoft.com/office/drawing/2014/main" xmlns="" id="{156F7AB5-8FFC-416B-A787-036C155C8B7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215" t="1188" r="16243" b="15853"/>
          <a:stretch/>
        </p:blipFill>
        <p:spPr bwMode="auto">
          <a:xfrm>
            <a:off x="5273842" y="0"/>
            <a:ext cx="6918158" cy="6069945"/>
          </a:xfrm>
          <a:prstGeom prst="rect">
            <a:avLst/>
          </a:prstGeom>
          <a:noFill/>
          <a:ln w="25400">
            <a:solidFill>
              <a:schemeClr val="accent1"/>
            </a:solidFill>
          </a:ln>
        </p:spPr>
      </p:pic>
    </p:spTree>
    <p:extLst>
      <p:ext uri="{BB962C8B-B14F-4D97-AF65-F5344CB8AC3E}">
        <p14:creationId xmlns:p14="http://schemas.microsoft.com/office/powerpoint/2010/main" val="2348415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207D8C9-AD23-4E84-A43D-42EFFFC2A3A7}"/>
              </a:ext>
            </a:extLst>
          </p:cNvPr>
          <p:cNvPicPr preferRelativeResize="0">
            <a:picLocks noChangeAspect="1"/>
          </p:cNvPicPr>
          <p:nvPr/>
        </p:nvPicPr>
        <p:blipFill rotWithShape="1">
          <a:blip r:embed="rId4"/>
          <a:srcRect t="5966" b="9174"/>
          <a:stretch/>
        </p:blipFill>
        <p:spPr>
          <a:xfrm>
            <a:off x="0" y="6071190"/>
            <a:ext cx="12192000" cy="786810"/>
          </a:xfrm>
          <a:prstGeom prst="rect">
            <a:avLst/>
          </a:prstGeom>
        </p:spPr>
      </p:pic>
      <p:sp>
        <p:nvSpPr>
          <p:cNvPr id="4" name="TextBox 3">
            <a:extLst>
              <a:ext uri="{FF2B5EF4-FFF2-40B4-BE49-F238E27FC236}">
                <a16:creationId xmlns:a16="http://schemas.microsoft.com/office/drawing/2014/main" xmlns="" id="{9E57C01D-CB2F-4AE3-8328-04542848BDF4}"/>
              </a:ext>
            </a:extLst>
          </p:cNvPr>
          <p:cNvSpPr txBox="1"/>
          <p:nvPr/>
        </p:nvSpPr>
        <p:spPr>
          <a:xfrm>
            <a:off x="188494" y="237812"/>
            <a:ext cx="6650456" cy="5816977"/>
          </a:xfrm>
          <a:prstGeom prst="rect">
            <a:avLst/>
          </a:prstGeom>
          <a:noFill/>
        </p:spPr>
        <p:txBody>
          <a:bodyPr wrap="square">
            <a:spAutoFit/>
          </a:bodyPr>
          <a:lstStyle/>
          <a:p>
            <a:pPr algn="ctr"/>
            <a:r>
              <a:rPr lang="en-GB" sz="2800" b="1" dirty="0"/>
              <a:t>Everlasting God, when he read in the synagogue at Nazareth, your Son proclaimed the good news of salvation for which he would give up his life. </a:t>
            </a:r>
          </a:p>
          <a:p>
            <a:pPr algn="ctr"/>
            <a:endParaRPr lang="en-GB" sz="2800" b="1" dirty="0"/>
          </a:p>
          <a:p>
            <a:pPr algn="ctr"/>
            <a:r>
              <a:rPr lang="en-GB" sz="2800" b="1" dirty="0"/>
              <a:t>Bless all who will read from these sacred texts. As they read, listen and reflect on your words of life, strengthen their faith so that what they read in hope, they may live in love and charity. </a:t>
            </a:r>
          </a:p>
          <a:p>
            <a:pPr algn="ctr"/>
            <a:endParaRPr lang="en-GB" sz="2800" b="1" dirty="0"/>
          </a:p>
          <a:p>
            <a:pPr algn="ctr"/>
            <a:r>
              <a:rPr lang="en-GB" sz="2800" b="1" dirty="0"/>
              <a:t>We ask this through Christ our Lord. </a:t>
            </a:r>
          </a:p>
          <a:p>
            <a:pPr algn="ctr"/>
            <a:r>
              <a:rPr lang="en-GB" sz="3600" b="1" dirty="0">
                <a:solidFill>
                  <a:srgbClr val="0099FF"/>
                </a:solidFill>
              </a:rPr>
              <a:t>Amen. </a:t>
            </a:r>
          </a:p>
        </p:txBody>
      </p:sp>
      <p:pic>
        <p:nvPicPr>
          <p:cNvPr id="3074" name="Picture 2" descr="Heart, Book, Literature, Text, Romantic, Reading, Bible">
            <a:extLst>
              <a:ext uri="{FF2B5EF4-FFF2-40B4-BE49-F238E27FC236}">
                <a16:creationId xmlns:a16="http://schemas.microsoft.com/office/drawing/2014/main" xmlns="" id="{58EBD323-D974-4B94-8741-56CD8AFF3EB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762" r="21613"/>
          <a:stretch/>
        </p:blipFill>
        <p:spPr bwMode="auto">
          <a:xfrm>
            <a:off x="7105650" y="0"/>
            <a:ext cx="5086350" cy="6096000"/>
          </a:xfrm>
          <a:prstGeom prst="rect">
            <a:avLst/>
          </a:prstGeom>
          <a:noFill/>
          <a:ln w="254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29523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ook of John page">
            <a:extLst>
              <a:ext uri="{FF2B5EF4-FFF2-40B4-BE49-F238E27FC236}">
                <a16:creationId xmlns:a16="http://schemas.microsoft.com/office/drawing/2014/main" xmlns="" id="{B1D6F024-1528-49E5-82FB-162A9258F4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723" t="3178" r="2888" b="22349"/>
          <a:stretch/>
        </p:blipFill>
        <p:spPr bwMode="auto">
          <a:xfrm>
            <a:off x="0" y="0"/>
            <a:ext cx="12202938" cy="6858000"/>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pic>
        <p:nvPicPr>
          <p:cNvPr id="4" name="Picture 2" descr="Scroll, Roll, Papyrus, Paper, Parchment, Writing">
            <a:extLst>
              <a:ext uri="{FF2B5EF4-FFF2-40B4-BE49-F238E27FC236}">
                <a16:creationId xmlns:a16="http://schemas.microsoft.com/office/drawing/2014/main" xmlns="" id="{794179F7-C62F-4FE8-BB35-F205E37870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715" y="4266375"/>
            <a:ext cx="6423390" cy="23581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9B720FC7-86E9-4808-8062-E4BA07AC0C5D}"/>
              </a:ext>
            </a:extLst>
          </p:cNvPr>
          <p:cNvSpPr txBox="1"/>
          <p:nvPr/>
        </p:nvSpPr>
        <p:spPr>
          <a:xfrm>
            <a:off x="1608972" y="4514445"/>
            <a:ext cx="4916875" cy="186204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a:ln>
                  <a:noFill/>
                </a:ln>
                <a:solidFill>
                  <a:srgbClr val="0000FF"/>
                </a:solidFill>
                <a:effectLst/>
                <a:uLnTx/>
                <a:uFillTx/>
                <a:latin typeface="Ink Free" panose="03080402000500000000" pitchFamily="66" charset="0"/>
              </a:rPr>
              <a:t>Mission</a:t>
            </a:r>
            <a:r>
              <a:rPr kumimoji="0" lang="en-GB" sz="6000" b="0" i="0" u="none" strike="noStrike" kern="1200" cap="none" spc="0" normalizeH="0" baseline="0" noProof="0" dirty="0">
                <a:ln>
                  <a:noFill/>
                </a:ln>
                <a:solidFill>
                  <a:srgbClr val="0000FF"/>
                </a:solidFill>
                <a:effectLst/>
                <a:uLnTx/>
                <a:uFillTx/>
                <a:latin typeface="Arial Rounded MT Bold" panose="020F0704030504030204" pitchFamily="34" charset="0"/>
                <a:ea typeface="+mn-ea"/>
                <a:cs typeface="+mn-cs"/>
              </a:rPr>
              <a:t> </a:t>
            </a:r>
          </a:p>
        </p:txBody>
      </p:sp>
      <p:pic>
        <p:nvPicPr>
          <p:cNvPr id="6" name="Picture 2">
            <a:extLst>
              <a:ext uri="{FF2B5EF4-FFF2-40B4-BE49-F238E27FC236}">
                <a16:creationId xmlns:a16="http://schemas.microsoft.com/office/drawing/2014/main" xmlns="" id="{19A5F89F-D142-4F13-9E75-BE2B9385770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11066" y="4608094"/>
            <a:ext cx="1378247" cy="2016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097469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207D8C9-AD23-4E84-A43D-42EFFFC2A3A7}"/>
              </a:ext>
            </a:extLst>
          </p:cNvPr>
          <p:cNvPicPr preferRelativeResize="0">
            <a:picLocks noChangeAspect="1"/>
          </p:cNvPicPr>
          <p:nvPr/>
        </p:nvPicPr>
        <p:blipFill rotWithShape="1">
          <a:blip r:embed="rId4"/>
          <a:srcRect t="5966" b="9174"/>
          <a:stretch/>
        </p:blipFill>
        <p:spPr>
          <a:xfrm>
            <a:off x="0" y="6071190"/>
            <a:ext cx="12192000" cy="786810"/>
          </a:xfrm>
          <a:prstGeom prst="rect">
            <a:avLst/>
          </a:prstGeom>
        </p:spPr>
      </p:pic>
      <p:sp>
        <p:nvSpPr>
          <p:cNvPr id="8" name="TextBox 7">
            <a:extLst>
              <a:ext uri="{FF2B5EF4-FFF2-40B4-BE49-F238E27FC236}">
                <a16:creationId xmlns:a16="http://schemas.microsoft.com/office/drawing/2014/main" xmlns="" id="{39A281AB-AB2B-4F71-BA33-BE5D0F0ED10E}"/>
              </a:ext>
            </a:extLst>
          </p:cNvPr>
          <p:cNvSpPr txBox="1"/>
          <p:nvPr/>
        </p:nvSpPr>
        <p:spPr>
          <a:xfrm>
            <a:off x="293175" y="231844"/>
            <a:ext cx="5048250" cy="5632311"/>
          </a:xfrm>
          <a:prstGeom prst="rect">
            <a:avLst/>
          </a:prstGeom>
          <a:noFill/>
        </p:spPr>
        <p:txBody>
          <a:bodyPr wrap="square">
            <a:spAutoFit/>
          </a:bodyPr>
          <a:lstStyle/>
          <a:p>
            <a:pPr algn="ctr"/>
            <a:r>
              <a:rPr lang="en-US" sz="3600" b="1" dirty="0">
                <a:solidFill>
                  <a:srgbClr val="0099FF"/>
                </a:solidFill>
              </a:rPr>
              <a:t>Design your own logo for </a:t>
            </a:r>
          </a:p>
          <a:p>
            <a:pPr algn="ctr"/>
            <a:r>
              <a:rPr lang="en-US" sz="3600" b="1" dirty="0">
                <a:solidFill>
                  <a:srgbClr val="0099FF"/>
                </a:solidFill>
              </a:rPr>
              <a:t>The Sunday of the Word</a:t>
            </a:r>
          </a:p>
          <a:p>
            <a:pPr algn="ctr"/>
            <a:endParaRPr lang="en-US" sz="1200" b="1" dirty="0"/>
          </a:p>
          <a:p>
            <a:pPr algn="ctr"/>
            <a:r>
              <a:rPr lang="en-US" sz="2800" b="1" dirty="0"/>
              <a:t>Make sure it shows the importance of the Bible and how it guides Catholics in their beliefs and practices. </a:t>
            </a:r>
          </a:p>
          <a:p>
            <a:pPr algn="ctr"/>
            <a:endParaRPr lang="en-US" sz="1200" b="1" dirty="0"/>
          </a:p>
          <a:p>
            <a:pPr algn="ctr"/>
            <a:r>
              <a:rPr lang="en-US" sz="2800" b="1" dirty="0"/>
              <a:t>Around your logo explain what you have chosen to include and why.</a:t>
            </a:r>
          </a:p>
          <a:p>
            <a:pPr algn="ctr"/>
            <a:endParaRPr lang="en-US" sz="1200" b="1" dirty="0"/>
          </a:p>
          <a:p>
            <a:pPr algn="ctr"/>
            <a:r>
              <a:rPr lang="en-US" sz="2800" b="1" dirty="0"/>
              <a:t>Share what you have done with your parents/</a:t>
            </a:r>
            <a:r>
              <a:rPr lang="en-US" sz="2800" b="1" dirty="0" err="1"/>
              <a:t>carers</a:t>
            </a:r>
            <a:r>
              <a:rPr lang="en-US" sz="2800" b="1" dirty="0"/>
              <a:t>.  </a:t>
            </a:r>
          </a:p>
        </p:txBody>
      </p:sp>
      <p:pic>
        <p:nvPicPr>
          <p:cNvPr id="5" name="Picture 4">
            <a:extLst>
              <a:ext uri="{FF2B5EF4-FFF2-40B4-BE49-F238E27FC236}">
                <a16:creationId xmlns:a16="http://schemas.microsoft.com/office/drawing/2014/main" xmlns="" id="{5FE34BDD-7CCE-4539-ACCA-D17864C67DE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34599" y="0"/>
            <a:ext cx="6568966" cy="6096000"/>
          </a:xfrm>
          <a:prstGeom prst="rect">
            <a:avLst/>
          </a:prstGeom>
          <a:noFill/>
          <a:ln w="25400">
            <a:solidFill>
              <a:srgbClr val="0099FF"/>
            </a:solidFill>
          </a:ln>
        </p:spPr>
      </p:pic>
    </p:spTree>
    <p:extLst>
      <p:ext uri="{BB962C8B-B14F-4D97-AF65-F5344CB8AC3E}">
        <p14:creationId xmlns:p14="http://schemas.microsoft.com/office/powerpoint/2010/main" val="265681801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207D8C9-AD23-4E84-A43D-42EFFFC2A3A7}"/>
              </a:ext>
            </a:extLst>
          </p:cNvPr>
          <p:cNvPicPr preferRelativeResize="0">
            <a:picLocks noChangeAspect="1"/>
          </p:cNvPicPr>
          <p:nvPr/>
        </p:nvPicPr>
        <p:blipFill rotWithShape="1">
          <a:blip r:embed="rId4"/>
          <a:srcRect t="5966" b="9174"/>
          <a:stretch/>
        </p:blipFill>
        <p:spPr>
          <a:xfrm>
            <a:off x="0" y="6071190"/>
            <a:ext cx="12192000" cy="786810"/>
          </a:xfrm>
          <a:prstGeom prst="rect">
            <a:avLst/>
          </a:prstGeom>
        </p:spPr>
      </p:pic>
      <p:pic>
        <p:nvPicPr>
          <p:cNvPr id="4098" name="Picture 2" descr="God, Heart, Love, Religion, Christianity, Christi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7608" y="152042"/>
            <a:ext cx="6814735" cy="65334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9E57C01D-CB2F-4AE3-8328-04542848BDF4}"/>
              </a:ext>
            </a:extLst>
          </p:cNvPr>
          <p:cNvSpPr txBox="1"/>
          <p:nvPr/>
        </p:nvSpPr>
        <p:spPr>
          <a:xfrm>
            <a:off x="188494" y="237812"/>
            <a:ext cx="5729114" cy="6771084"/>
          </a:xfrm>
          <a:prstGeom prst="rect">
            <a:avLst/>
          </a:prstGeom>
          <a:noFill/>
        </p:spPr>
        <p:txBody>
          <a:bodyPr wrap="square">
            <a:spAutoFit/>
          </a:bodyPr>
          <a:lstStyle/>
          <a:p>
            <a:pPr algn="ctr"/>
            <a:r>
              <a:rPr lang="en-GB" sz="5400" b="1" dirty="0">
                <a:solidFill>
                  <a:srgbClr val="0099FF"/>
                </a:solidFill>
              </a:rPr>
              <a:t>Reflect on…</a:t>
            </a:r>
          </a:p>
          <a:p>
            <a:pPr algn="ctr"/>
            <a:endParaRPr lang="en-GB" sz="1200" b="1" dirty="0"/>
          </a:p>
          <a:p>
            <a:pPr algn="ctr"/>
            <a:r>
              <a:rPr lang="en-GB" sz="2800" b="1" dirty="0"/>
              <a:t>How can you show the power of the Word of God working through you this week and beyond?</a:t>
            </a:r>
          </a:p>
          <a:p>
            <a:pPr algn="ctr"/>
            <a:endParaRPr lang="en-GB" sz="1200" b="1" dirty="0"/>
          </a:p>
          <a:p>
            <a:pPr algn="ctr"/>
            <a:r>
              <a:rPr lang="en-GB" sz="2800" b="1" dirty="0"/>
              <a:t>What can you do at home to show that your actions are guided by God’s word?</a:t>
            </a:r>
          </a:p>
          <a:p>
            <a:pPr algn="ctr"/>
            <a:endParaRPr lang="en-GB" sz="1200" b="1" dirty="0"/>
          </a:p>
          <a:p>
            <a:pPr algn="ctr"/>
            <a:r>
              <a:rPr lang="en-GB" sz="2800" b="1" dirty="0"/>
              <a:t>Choose your favourite piece of scripture and share why it is so important to you with someone at home</a:t>
            </a:r>
            <a:r>
              <a:rPr lang="en-GB" sz="2800" b="1" dirty="0">
                <a:latin typeface="Ink Free" panose="03080402000500000000" pitchFamily="66" charset="0"/>
              </a:rPr>
              <a:t>.</a:t>
            </a:r>
          </a:p>
          <a:p>
            <a:pPr algn="ctr"/>
            <a:endParaRPr lang="en-GB" sz="2800" b="1" dirty="0">
              <a:solidFill>
                <a:srgbClr val="0099FF"/>
              </a:solidFill>
              <a:latin typeface="Ink Free" panose="03080402000500000000" pitchFamily="66" charset="0"/>
            </a:endParaRPr>
          </a:p>
          <a:p>
            <a:pPr algn="ctr"/>
            <a:endParaRPr lang="en-GB" sz="3600" b="1" dirty="0">
              <a:solidFill>
                <a:srgbClr val="0099FF"/>
              </a:solidFill>
              <a:latin typeface="Ink Free" panose="03080402000500000000" pitchFamily="66" charset="0"/>
            </a:endParaRPr>
          </a:p>
        </p:txBody>
      </p:sp>
    </p:spTree>
    <p:extLst>
      <p:ext uri="{BB962C8B-B14F-4D97-AF65-F5344CB8AC3E}">
        <p14:creationId xmlns:p14="http://schemas.microsoft.com/office/powerpoint/2010/main" val="1846442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207D8C9-AD23-4E84-A43D-42EFFFC2A3A7}"/>
              </a:ext>
            </a:extLst>
          </p:cNvPr>
          <p:cNvPicPr preferRelativeResize="0">
            <a:picLocks noChangeAspect="1"/>
          </p:cNvPicPr>
          <p:nvPr/>
        </p:nvPicPr>
        <p:blipFill rotWithShape="1">
          <a:blip r:embed="rId3"/>
          <a:srcRect t="5966" b="9174"/>
          <a:stretch/>
        </p:blipFill>
        <p:spPr>
          <a:xfrm>
            <a:off x="0" y="6071190"/>
            <a:ext cx="12192000" cy="786810"/>
          </a:xfrm>
          <a:prstGeom prst="rect">
            <a:avLst/>
          </a:prstGeom>
        </p:spPr>
      </p:pic>
      <p:pic>
        <p:nvPicPr>
          <p:cNvPr id="2050" name="Picture 2" descr="Book, Bible, Old, Antique, Pages, Book Pages">
            <a:extLst>
              <a:ext uri="{FF2B5EF4-FFF2-40B4-BE49-F238E27FC236}">
                <a16:creationId xmlns:a16="http://schemas.microsoft.com/office/drawing/2014/main" xmlns="" id="{73852868-E366-4095-B076-424A0633A49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9" b="11678"/>
          <a:stretch/>
        </p:blipFill>
        <p:spPr bwMode="auto">
          <a:xfrm>
            <a:off x="0" y="-143375"/>
            <a:ext cx="12192000" cy="713472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xmlns="" id="{53C27E2C-B904-4BFB-AEA0-A053DD4CE65D}"/>
              </a:ext>
            </a:extLst>
          </p:cNvPr>
          <p:cNvSpPr txBox="1">
            <a:spLocks/>
          </p:cNvSpPr>
          <p:nvPr/>
        </p:nvSpPr>
        <p:spPr>
          <a:xfrm>
            <a:off x="0" y="6071190"/>
            <a:ext cx="11635107" cy="890545"/>
          </a:xfrm>
          <a:prstGeom prst="rect">
            <a:avLst/>
          </a:prstGeom>
        </p:spPr>
        <p:txBody>
          <a:bodyPr vert="horz" lIns="0" tIns="0" rIns="0" bIns="0" rtlCol="0" anchor="b">
            <a:noAutofit/>
          </a:bodyPr>
          <a:lstStyle>
            <a:lvl1pPr algn="ctr" defTabSz="914400" rtl="0" eaLnBrk="1" latinLnBrk="0" hangingPunct="1">
              <a:lnSpc>
                <a:spcPct val="100000"/>
              </a:lnSpc>
              <a:spcBef>
                <a:spcPct val="0"/>
              </a:spcBef>
              <a:buNone/>
              <a:defRPr sz="4000" b="1" i="0" kern="1200" cap="all" spc="750" baseline="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8000" i="0" u="none" strike="noStrike" kern="1200" cap="all" spc="750" normalizeH="0" baseline="0" noProof="0" dirty="0">
                <a:ln>
                  <a:noFill/>
                </a:ln>
                <a:solidFill>
                  <a:srgbClr val="66FFFF"/>
                </a:solidFill>
                <a:effectLst/>
                <a:uLnTx/>
                <a:uFillTx/>
                <a:latin typeface="Ink Free" panose="03080402000500000000" pitchFamily="66" charset="0"/>
              </a:rPr>
              <a:t> </a:t>
            </a:r>
            <a:r>
              <a:rPr kumimoji="0" lang="en-GB" sz="8000" i="0" u="none" strike="noStrike" kern="1200" cap="all" spc="750" normalizeH="0" baseline="0" noProof="0" dirty="0">
                <a:ln>
                  <a:noFill/>
                </a:ln>
                <a:solidFill>
                  <a:schemeClr val="accent2">
                    <a:lumMod val="40000"/>
                    <a:lumOff val="60000"/>
                  </a:schemeClr>
                </a:solidFill>
                <a:effectLst/>
                <a:uLnTx/>
                <a:uFillTx/>
                <a:latin typeface="Ink Free" panose="03080402000500000000" pitchFamily="66" charset="0"/>
              </a:rPr>
              <a:t>SUNDAY OF THE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8000" i="0" u="none" strike="noStrike" kern="1200" cap="all" spc="750" normalizeH="0" baseline="0" noProof="0" dirty="0">
                <a:ln>
                  <a:noFill/>
                </a:ln>
                <a:solidFill>
                  <a:schemeClr val="accent2">
                    <a:lumMod val="40000"/>
                    <a:lumOff val="60000"/>
                  </a:schemeClr>
                </a:solidFill>
                <a:effectLst/>
                <a:uLnTx/>
                <a:uFillTx/>
                <a:latin typeface="Ink Free" panose="03080402000500000000" pitchFamily="66" charset="0"/>
              </a:rPr>
              <a:t>WORD OF GOD</a:t>
            </a:r>
          </a:p>
        </p:txBody>
      </p:sp>
    </p:spTree>
    <p:extLst>
      <p:ext uri="{BB962C8B-B14F-4D97-AF65-F5344CB8AC3E}">
        <p14:creationId xmlns:p14="http://schemas.microsoft.com/office/powerpoint/2010/main" val="199385749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207D8C9-AD23-4E84-A43D-42EFFFC2A3A7}"/>
              </a:ext>
            </a:extLst>
          </p:cNvPr>
          <p:cNvPicPr preferRelativeResize="0">
            <a:picLocks noChangeAspect="1"/>
          </p:cNvPicPr>
          <p:nvPr/>
        </p:nvPicPr>
        <p:blipFill rotWithShape="1">
          <a:blip r:embed="rId4"/>
          <a:srcRect t="5966" b="9174"/>
          <a:stretch/>
        </p:blipFill>
        <p:spPr>
          <a:xfrm>
            <a:off x="0" y="6071190"/>
            <a:ext cx="12192000" cy="786810"/>
          </a:xfrm>
          <a:prstGeom prst="rect">
            <a:avLst/>
          </a:prstGeom>
        </p:spPr>
      </p:pic>
      <p:sp>
        <p:nvSpPr>
          <p:cNvPr id="8" name="TextBox 7">
            <a:extLst>
              <a:ext uri="{FF2B5EF4-FFF2-40B4-BE49-F238E27FC236}">
                <a16:creationId xmlns:a16="http://schemas.microsoft.com/office/drawing/2014/main" xmlns="" id="{39A281AB-AB2B-4F71-BA33-BE5D0F0ED10E}"/>
              </a:ext>
            </a:extLst>
          </p:cNvPr>
          <p:cNvSpPr txBox="1"/>
          <p:nvPr/>
        </p:nvSpPr>
        <p:spPr>
          <a:xfrm>
            <a:off x="117971" y="0"/>
            <a:ext cx="11956058" cy="8848576"/>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1200"/>
              </a:spcAft>
              <a:buClrTx/>
              <a:buSzTx/>
              <a:buFontTx/>
              <a:buNone/>
              <a:tabLst/>
              <a:defRPr/>
            </a:pPr>
            <a:r>
              <a:rPr lang="en-GB" sz="4000" b="1" i="0" dirty="0" smtClean="0">
                <a:solidFill>
                  <a:srgbClr val="0099FF"/>
                </a:solidFill>
                <a:effectLst/>
              </a:rPr>
              <a:t>Teacher/Parent </a:t>
            </a:r>
            <a:r>
              <a:rPr lang="en-GB" sz="4000" b="1" i="0" dirty="0">
                <a:solidFill>
                  <a:srgbClr val="0099FF"/>
                </a:solidFill>
                <a:effectLst/>
              </a:rPr>
              <a:t>Information</a:t>
            </a:r>
          </a:p>
          <a:p>
            <a:pPr marL="0" marR="0" lvl="0" indent="0" algn="ctr" defTabSz="914400" rtl="0" eaLnBrk="1" fontAlgn="auto" latinLnBrk="0" hangingPunct="1">
              <a:lnSpc>
                <a:spcPct val="115000"/>
              </a:lnSpc>
              <a:spcBef>
                <a:spcPts val="0"/>
              </a:spcBef>
              <a:spcAft>
                <a:spcPts val="1200"/>
              </a:spcAft>
              <a:buClrTx/>
              <a:buSzTx/>
              <a:buFontTx/>
              <a:buNone/>
              <a:tabLst/>
              <a:defRPr/>
            </a:pPr>
            <a:r>
              <a:rPr lang="en-GB" sz="3200" b="1" dirty="0"/>
              <a:t>The Sunday of the Word of God takes place on the third Sunday in Ordinary Time, during January. Pope Francis’ Apostolic Letter, issued motu proprio (of his own initiative), </a:t>
            </a:r>
            <a:r>
              <a:rPr lang="en-GB" sz="3200" b="1" i="1" dirty="0" err="1">
                <a:solidFill>
                  <a:srgbClr val="990099"/>
                </a:solidFill>
              </a:rPr>
              <a:t>Aperuit</a:t>
            </a:r>
            <a:r>
              <a:rPr lang="en-GB" sz="3200" b="1" i="1" dirty="0">
                <a:solidFill>
                  <a:srgbClr val="990099"/>
                </a:solidFill>
              </a:rPr>
              <a:t> </a:t>
            </a:r>
            <a:r>
              <a:rPr lang="en-GB" sz="3200" b="1" i="1" dirty="0" err="1">
                <a:solidFill>
                  <a:srgbClr val="990099"/>
                </a:solidFill>
              </a:rPr>
              <a:t>illis</a:t>
            </a:r>
            <a:r>
              <a:rPr lang="en-GB" sz="3200" b="1" dirty="0"/>
              <a:t>, published on 30 September 2019, establishes that "the Third Sunday in Ordinary Time is to be devoted to the celebration, study and dissemination of the Word of God" The day will take place on </a:t>
            </a:r>
            <a:r>
              <a:rPr lang="en-GB" sz="3200" b="1" dirty="0">
                <a:solidFill>
                  <a:srgbClr val="0000FF"/>
                </a:solidFill>
              </a:rPr>
              <a:t>Sunday 24</a:t>
            </a:r>
            <a:r>
              <a:rPr lang="en-GB" sz="3200" b="1" baseline="30000" dirty="0">
                <a:solidFill>
                  <a:srgbClr val="0000FF"/>
                </a:solidFill>
              </a:rPr>
              <a:t>th</a:t>
            </a:r>
            <a:r>
              <a:rPr lang="en-GB" sz="3200" b="1" dirty="0">
                <a:solidFill>
                  <a:srgbClr val="0000FF"/>
                </a:solidFill>
              </a:rPr>
              <a:t> January </a:t>
            </a:r>
            <a:r>
              <a:rPr lang="en-GB" sz="3200" b="1" dirty="0"/>
              <a:t>in 2021.</a:t>
            </a:r>
          </a:p>
          <a:p>
            <a:pPr algn="ctr">
              <a:lnSpc>
                <a:spcPct val="115000"/>
              </a:lnSpc>
              <a:spcAft>
                <a:spcPts val="1200"/>
              </a:spcAft>
              <a:defRPr/>
            </a:pPr>
            <a:r>
              <a:rPr lang="en-US" sz="3200" b="1" dirty="0">
                <a:effectLst/>
                <a:ea typeface="Times New Roman" panose="02020603050405020304" pitchFamily="18" charset="0"/>
              </a:rPr>
              <a:t>Pope Francis is inviting Catholics across the world to deepen their appreciation, love and faithful witness to God and his Word.</a:t>
            </a:r>
            <a:endParaRPr lang="en-GB" sz="3200" b="1" dirty="0">
              <a:effectLst/>
              <a:ea typeface="Times New Roman" panose="02020603050405020304" pitchFamily="18" charset="0"/>
            </a:endParaRPr>
          </a:p>
          <a:p>
            <a:pPr marL="0" marR="0" lvl="0" indent="0" algn="ctr" defTabSz="914400" rtl="0" eaLnBrk="1" fontAlgn="auto" latinLnBrk="0" hangingPunct="1">
              <a:lnSpc>
                <a:spcPct val="115000"/>
              </a:lnSpc>
              <a:spcBef>
                <a:spcPts val="0"/>
              </a:spcBef>
              <a:spcAft>
                <a:spcPts val="1200"/>
              </a:spcAft>
              <a:buClrTx/>
              <a:buSzTx/>
              <a:buFontTx/>
              <a:buNone/>
              <a:tabLst/>
              <a:defRPr/>
            </a:pPr>
            <a:endParaRPr lang="en-GB" sz="4400" b="1" dirty="0">
              <a:solidFill>
                <a:srgbClr val="7030A0"/>
              </a:solidFill>
              <a:latin typeface="Ink Free" panose="03080402000500000000" pitchFamily="66" charset="0"/>
            </a:endParaRPr>
          </a:p>
          <a:p>
            <a:pPr marL="0" marR="0" lvl="0" indent="0" algn="ctr" defTabSz="914400" rtl="0" eaLnBrk="1" fontAlgn="auto" latinLnBrk="0" hangingPunct="1">
              <a:lnSpc>
                <a:spcPct val="115000"/>
              </a:lnSpc>
              <a:spcBef>
                <a:spcPts val="0"/>
              </a:spcBef>
              <a:spcAft>
                <a:spcPts val="1200"/>
              </a:spcAft>
              <a:buClrTx/>
              <a:buSzTx/>
              <a:buFontTx/>
              <a:buNone/>
              <a:tabLst/>
              <a:defRPr/>
            </a:pPr>
            <a:r>
              <a:rPr lang="en-GB" sz="2800" dirty="0"/>
              <a:t/>
            </a:r>
            <a:br>
              <a:rPr lang="en-GB" sz="2800" dirty="0"/>
            </a:br>
            <a:r>
              <a:rPr lang="en-GB" sz="2800" dirty="0"/>
              <a:t/>
            </a:r>
            <a:br>
              <a:rPr lang="en-GB" sz="2800" dirty="0"/>
            </a:br>
            <a:endParaRPr kumimoji="0" lang="en-GB" sz="3200" b="0" i="0" u="none" strike="noStrike" kern="1200" cap="none" spc="0" normalizeH="0" baseline="0" noProof="0" dirty="0">
              <a:ln>
                <a:noFill/>
              </a:ln>
              <a:solidFill>
                <a:srgbClr val="0000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993737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207D8C9-AD23-4E84-A43D-42EFFFC2A3A7}"/>
              </a:ext>
            </a:extLst>
          </p:cNvPr>
          <p:cNvPicPr preferRelativeResize="0">
            <a:picLocks noChangeAspect="1"/>
          </p:cNvPicPr>
          <p:nvPr/>
        </p:nvPicPr>
        <p:blipFill rotWithShape="1">
          <a:blip r:embed="rId4"/>
          <a:srcRect t="5966" b="9174"/>
          <a:stretch/>
        </p:blipFill>
        <p:spPr>
          <a:xfrm>
            <a:off x="0" y="6071190"/>
            <a:ext cx="12192000" cy="786810"/>
          </a:xfrm>
          <a:prstGeom prst="rect">
            <a:avLst/>
          </a:prstGeom>
        </p:spPr>
      </p:pic>
      <p:sp>
        <p:nvSpPr>
          <p:cNvPr id="8" name="TextBox 7">
            <a:extLst>
              <a:ext uri="{FF2B5EF4-FFF2-40B4-BE49-F238E27FC236}">
                <a16:creationId xmlns:a16="http://schemas.microsoft.com/office/drawing/2014/main" xmlns="" id="{39A281AB-AB2B-4F71-BA33-BE5D0F0ED10E}"/>
              </a:ext>
            </a:extLst>
          </p:cNvPr>
          <p:cNvSpPr txBox="1"/>
          <p:nvPr/>
        </p:nvSpPr>
        <p:spPr>
          <a:xfrm>
            <a:off x="65155" y="441613"/>
            <a:ext cx="5333986" cy="7845225"/>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1200"/>
              </a:spcAft>
              <a:buClrTx/>
              <a:buSzTx/>
              <a:buFontTx/>
              <a:buNone/>
              <a:tabLst/>
              <a:defRPr/>
            </a:pPr>
            <a:r>
              <a:rPr lang="en-GB" sz="5400" b="1" i="0" dirty="0">
                <a:solidFill>
                  <a:srgbClr val="0099FF"/>
                </a:solidFill>
                <a:effectLst/>
              </a:rPr>
              <a:t>The Logo!</a:t>
            </a:r>
          </a:p>
          <a:p>
            <a:pPr algn="ctr">
              <a:lnSpc>
                <a:spcPct val="115000"/>
              </a:lnSpc>
              <a:spcAft>
                <a:spcPts val="1200"/>
              </a:spcAft>
              <a:defRPr/>
            </a:pPr>
            <a:r>
              <a:rPr lang="en-US" sz="2400" b="1" dirty="0"/>
              <a:t>The official logo for the Sunday of the Word of God was unveiled at the Vatican on 17</a:t>
            </a:r>
            <a:r>
              <a:rPr lang="en-US" sz="2400" b="1" baseline="30000" dirty="0"/>
              <a:t>th</a:t>
            </a:r>
            <a:r>
              <a:rPr lang="en-US" sz="2400" b="1" dirty="0"/>
              <a:t> January 2020, depicting ‘The Road to Emmaus’. It is based on an icon produced by Benedictine nun Marie-Paul </a:t>
            </a:r>
            <a:r>
              <a:rPr lang="en-US" sz="2400" b="1" dirty="0" err="1"/>
              <a:t>Farran</a:t>
            </a:r>
            <a:r>
              <a:rPr lang="en-US" sz="2400" b="1" dirty="0"/>
              <a:t>, a member of the Our Lady of Calvary Congregation, who lived and worked at its monastery on the Mount of Olives in Jerusalem.</a:t>
            </a:r>
          </a:p>
          <a:p>
            <a:pPr lvl="0" algn="ctr">
              <a:lnSpc>
                <a:spcPct val="115000"/>
              </a:lnSpc>
              <a:spcAft>
                <a:spcPts val="1200"/>
              </a:spcAft>
              <a:defRPr/>
            </a:pPr>
            <a:endParaRPr lang="en-GB" sz="5400" b="1" i="0" dirty="0">
              <a:solidFill>
                <a:srgbClr val="7030A0"/>
              </a:solidFill>
              <a:effectLst/>
              <a:latin typeface="Ink Free" panose="03080402000500000000" pitchFamily="66" charset="0"/>
            </a:endParaRPr>
          </a:p>
          <a:p>
            <a:pPr marL="0" marR="0" lvl="0" indent="0" algn="ctr" defTabSz="914400" rtl="0" eaLnBrk="1" fontAlgn="auto" latinLnBrk="0" hangingPunct="1">
              <a:lnSpc>
                <a:spcPct val="115000"/>
              </a:lnSpc>
              <a:spcBef>
                <a:spcPts val="0"/>
              </a:spcBef>
              <a:spcAft>
                <a:spcPts val="1200"/>
              </a:spcAft>
              <a:buClrTx/>
              <a:buSzTx/>
              <a:buFontTx/>
              <a:buNone/>
              <a:tabLst/>
              <a:defRPr/>
            </a:pPr>
            <a:r>
              <a:rPr lang="en-GB" sz="2800" dirty="0"/>
              <a:t/>
            </a:r>
            <a:br>
              <a:rPr lang="en-GB" sz="2800" dirty="0"/>
            </a:br>
            <a:r>
              <a:rPr lang="en-GB" sz="2800" dirty="0"/>
              <a:t/>
            </a:r>
            <a:br>
              <a:rPr lang="en-GB" sz="2800" dirty="0"/>
            </a:br>
            <a:endParaRPr kumimoji="0" lang="en-GB" sz="3200" b="0" i="0" u="none" strike="noStrike" kern="1200" cap="none" spc="0" normalizeH="0" baseline="0" noProof="0" dirty="0">
              <a:ln>
                <a:noFill/>
              </a:ln>
              <a:solidFill>
                <a:srgbClr val="0000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xmlns="" id="{5FE34BDD-7CCE-4539-ACCA-D17864C67DE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06945" y="0"/>
            <a:ext cx="6542229" cy="6071189"/>
          </a:xfrm>
          <a:prstGeom prst="rect">
            <a:avLst/>
          </a:prstGeom>
          <a:noFill/>
          <a:ln w="25400">
            <a:solidFill>
              <a:srgbClr val="0099FF"/>
            </a:solidFill>
          </a:ln>
        </p:spPr>
      </p:pic>
    </p:spTree>
    <p:extLst>
      <p:ext uri="{BB962C8B-B14F-4D97-AF65-F5344CB8AC3E}">
        <p14:creationId xmlns:p14="http://schemas.microsoft.com/office/powerpoint/2010/main" val="159795899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207D8C9-AD23-4E84-A43D-42EFFFC2A3A7}"/>
              </a:ext>
            </a:extLst>
          </p:cNvPr>
          <p:cNvPicPr preferRelativeResize="0">
            <a:picLocks noChangeAspect="1"/>
          </p:cNvPicPr>
          <p:nvPr/>
        </p:nvPicPr>
        <p:blipFill rotWithShape="1">
          <a:blip r:embed="rId4"/>
          <a:srcRect t="5966" b="9174"/>
          <a:stretch/>
        </p:blipFill>
        <p:spPr>
          <a:xfrm>
            <a:off x="0" y="6071190"/>
            <a:ext cx="12192000" cy="786810"/>
          </a:xfrm>
          <a:prstGeom prst="rect">
            <a:avLst/>
          </a:prstGeom>
        </p:spPr>
      </p:pic>
      <p:sp>
        <p:nvSpPr>
          <p:cNvPr id="8" name="TextBox 7">
            <a:extLst>
              <a:ext uri="{FF2B5EF4-FFF2-40B4-BE49-F238E27FC236}">
                <a16:creationId xmlns:a16="http://schemas.microsoft.com/office/drawing/2014/main" xmlns="" id="{39A281AB-AB2B-4F71-BA33-BE5D0F0ED10E}"/>
              </a:ext>
            </a:extLst>
          </p:cNvPr>
          <p:cNvSpPr txBox="1"/>
          <p:nvPr/>
        </p:nvSpPr>
        <p:spPr>
          <a:xfrm>
            <a:off x="154146" y="512618"/>
            <a:ext cx="5333986" cy="7929863"/>
          </a:xfrm>
          <a:prstGeom prst="rect">
            <a:avLst/>
          </a:prstGeom>
          <a:noFill/>
        </p:spPr>
        <p:txBody>
          <a:bodyPr wrap="square">
            <a:spAutoFit/>
          </a:bodyPr>
          <a:lstStyle/>
          <a:p>
            <a:pPr algn="ctr"/>
            <a:r>
              <a:rPr lang="en-US" sz="2400" b="1" dirty="0"/>
              <a:t>The logo shows the Resurrected Christ holding in his left hand a scroll, which is ‘the sacred Scripture that found its fulfilment in his person.’ </a:t>
            </a:r>
          </a:p>
          <a:p>
            <a:pPr algn="ctr"/>
            <a:r>
              <a:rPr lang="en-US" sz="2400" b="1" dirty="0"/>
              <a:t>By his side are two disciples: Cleopas and his wife, Mary. They both fix their gaze on Christ while Cleopas holds a stick to indicate ‘a pilgrimage.’ </a:t>
            </a:r>
          </a:p>
          <a:p>
            <a:pPr algn="ctr"/>
            <a:r>
              <a:rPr lang="en-US" sz="2400" b="1" dirty="0"/>
              <a:t>Mary is holding one hand upward and with her other hand seems to be touching the Lord, reaffirming that he has fulfilled the ancient promises and is the living Word that must be proclaimed to the world.</a:t>
            </a:r>
          </a:p>
          <a:p>
            <a:pPr lvl="0" algn="ctr">
              <a:lnSpc>
                <a:spcPct val="115000"/>
              </a:lnSpc>
              <a:spcAft>
                <a:spcPts val="1200"/>
              </a:spcAft>
              <a:defRPr/>
            </a:pPr>
            <a:endParaRPr lang="en-GB" sz="5400" b="1" i="0" dirty="0">
              <a:solidFill>
                <a:srgbClr val="7030A0"/>
              </a:solidFill>
              <a:effectLst/>
              <a:latin typeface="Ink Free" panose="03080402000500000000" pitchFamily="66" charset="0"/>
            </a:endParaRPr>
          </a:p>
          <a:p>
            <a:pPr marL="0" marR="0" lvl="0" indent="0" algn="ctr" defTabSz="914400" rtl="0" eaLnBrk="1" fontAlgn="auto" latinLnBrk="0" hangingPunct="1">
              <a:lnSpc>
                <a:spcPct val="115000"/>
              </a:lnSpc>
              <a:spcBef>
                <a:spcPts val="0"/>
              </a:spcBef>
              <a:spcAft>
                <a:spcPts val="1200"/>
              </a:spcAft>
              <a:buClrTx/>
              <a:buSzTx/>
              <a:buFontTx/>
              <a:buNone/>
              <a:tabLst/>
              <a:defRPr/>
            </a:pPr>
            <a:r>
              <a:rPr lang="en-GB" sz="2800" dirty="0"/>
              <a:t/>
            </a:r>
            <a:br>
              <a:rPr lang="en-GB" sz="2800" dirty="0"/>
            </a:br>
            <a:r>
              <a:rPr lang="en-GB" sz="2800" dirty="0"/>
              <a:t/>
            </a:r>
            <a:br>
              <a:rPr lang="en-GB" sz="2800" dirty="0"/>
            </a:br>
            <a:endParaRPr kumimoji="0" lang="en-GB" sz="3200" b="0" i="0" u="none" strike="noStrike" kern="1200" cap="none" spc="0" normalizeH="0" baseline="0" noProof="0" dirty="0">
              <a:ln>
                <a:noFill/>
              </a:ln>
              <a:solidFill>
                <a:srgbClr val="0000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xmlns="" id="{5FE34BDD-7CCE-4539-ACCA-D17864C67DE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61334" y="0"/>
            <a:ext cx="6542230" cy="6071190"/>
          </a:xfrm>
          <a:prstGeom prst="rect">
            <a:avLst/>
          </a:prstGeom>
          <a:noFill/>
          <a:ln w="25400">
            <a:solidFill>
              <a:srgbClr val="0099FF"/>
            </a:solidFill>
          </a:ln>
        </p:spPr>
      </p:pic>
    </p:spTree>
    <p:extLst>
      <p:ext uri="{BB962C8B-B14F-4D97-AF65-F5344CB8AC3E}">
        <p14:creationId xmlns:p14="http://schemas.microsoft.com/office/powerpoint/2010/main" val="187747918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207D8C9-AD23-4E84-A43D-42EFFFC2A3A7}"/>
              </a:ext>
            </a:extLst>
          </p:cNvPr>
          <p:cNvPicPr preferRelativeResize="0">
            <a:picLocks noChangeAspect="1"/>
          </p:cNvPicPr>
          <p:nvPr/>
        </p:nvPicPr>
        <p:blipFill rotWithShape="1">
          <a:blip r:embed="rId4"/>
          <a:srcRect t="5966" b="9174"/>
          <a:stretch/>
        </p:blipFill>
        <p:spPr>
          <a:xfrm>
            <a:off x="0" y="6071190"/>
            <a:ext cx="12192000" cy="786810"/>
          </a:xfrm>
          <a:prstGeom prst="rect">
            <a:avLst/>
          </a:prstGeom>
        </p:spPr>
      </p:pic>
      <p:sp>
        <p:nvSpPr>
          <p:cNvPr id="8" name="TextBox 7">
            <a:extLst>
              <a:ext uri="{FF2B5EF4-FFF2-40B4-BE49-F238E27FC236}">
                <a16:creationId xmlns:a16="http://schemas.microsoft.com/office/drawing/2014/main" xmlns="" id="{39A281AB-AB2B-4F71-BA33-BE5D0F0ED10E}"/>
              </a:ext>
            </a:extLst>
          </p:cNvPr>
          <p:cNvSpPr txBox="1"/>
          <p:nvPr/>
        </p:nvSpPr>
        <p:spPr>
          <a:xfrm>
            <a:off x="0" y="244381"/>
            <a:ext cx="5749622" cy="8668527"/>
          </a:xfrm>
          <a:prstGeom prst="rect">
            <a:avLst/>
          </a:prstGeom>
          <a:noFill/>
        </p:spPr>
        <p:txBody>
          <a:bodyPr wrap="square">
            <a:spAutoFit/>
          </a:bodyPr>
          <a:lstStyle/>
          <a:p>
            <a:pPr algn="ctr"/>
            <a:r>
              <a:rPr lang="en-US" sz="2400" b="1" dirty="0"/>
              <a:t>Holding the stick in one hand, Cleopas’ free hand is pointing the road ahead, which all disciples are called to take in order to bring the Good News to everyone, There is a star overhead symbolizing the ‘permanent light’ that guides their journey and shows them the way.</a:t>
            </a:r>
          </a:p>
          <a:p>
            <a:pPr algn="ctr"/>
            <a:endParaRPr lang="en-US" sz="800" b="1" dirty="0"/>
          </a:p>
          <a:p>
            <a:pPr algn="ctr"/>
            <a:r>
              <a:rPr lang="en-US" sz="2400" b="1" dirty="0"/>
              <a:t>The feet of all three are depicted as being in motion, representing that the proclamation of the Risen Christ cannot be accomplished by ‘tired or lazy disciples’ but only by those who are ‘dynamic’ and ready to find new ways to speak so that sacred Scripture may become the living guide of the life of the Church and its people.</a:t>
            </a:r>
          </a:p>
          <a:p>
            <a:pPr lvl="0" algn="ctr">
              <a:lnSpc>
                <a:spcPct val="115000"/>
              </a:lnSpc>
              <a:spcAft>
                <a:spcPts val="1200"/>
              </a:spcAft>
              <a:defRPr/>
            </a:pPr>
            <a:endParaRPr lang="en-GB" sz="5400" b="1" i="0" dirty="0">
              <a:solidFill>
                <a:srgbClr val="7030A0"/>
              </a:solidFill>
              <a:effectLst/>
              <a:latin typeface="Ink Free" panose="03080402000500000000" pitchFamily="66" charset="0"/>
            </a:endParaRPr>
          </a:p>
          <a:p>
            <a:pPr marL="0" marR="0" lvl="0" indent="0" algn="ctr" defTabSz="914400" rtl="0" eaLnBrk="1" fontAlgn="auto" latinLnBrk="0" hangingPunct="1">
              <a:lnSpc>
                <a:spcPct val="115000"/>
              </a:lnSpc>
              <a:spcBef>
                <a:spcPts val="0"/>
              </a:spcBef>
              <a:spcAft>
                <a:spcPts val="1200"/>
              </a:spcAft>
              <a:buClrTx/>
              <a:buSzTx/>
              <a:buFontTx/>
              <a:buNone/>
              <a:tabLst/>
              <a:defRPr/>
            </a:pPr>
            <a:r>
              <a:rPr lang="en-GB" sz="2800" dirty="0"/>
              <a:t/>
            </a:r>
            <a:br>
              <a:rPr lang="en-GB" sz="2800" dirty="0"/>
            </a:br>
            <a:r>
              <a:rPr lang="en-GB" sz="2800" dirty="0"/>
              <a:t/>
            </a:r>
            <a:br>
              <a:rPr lang="en-GB" sz="2800" dirty="0"/>
            </a:br>
            <a:endParaRPr kumimoji="0" lang="en-GB" sz="3200" b="0" i="0" u="none" strike="noStrike" kern="1200" cap="none" spc="0" normalizeH="0" baseline="0" noProof="0" dirty="0">
              <a:ln>
                <a:noFill/>
              </a:ln>
              <a:solidFill>
                <a:srgbClr val="0000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xmlns="" id="{5FE34BDD-7CCE-4539-ACCA-D17864C67DE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75655" y="0"/>
            <a:ext cx="6527910" cy="6057900"/>
          </a:xfrm>
          <a:prstGeom prst="rect">
            <a:avLst/>
          </a:prstGeom>
          <a:noFill/>
          <a:ln w="25400">
            <a:solidFill>
              <a:srgbClr val="0099FF"/>
            </a:solidFill>
          </a:ln>
        </p:spPr>
      </p:pic>
    </p:spTree>
    <p:extLst>
      <p:ext uri="{BB962C8B-B14F-4D97-AF65-F5344CB8AC3E}">
        <p14:creationId xmlns:p14="http://schemas.microsoft.com/office/powerpoint/2010/main" val="311089367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207D8C9-AD23-4E84-A43D-42EFFFC2A3A7}"/>
              </a:ext>
            </a:extLst>
          </p:cNvPr>
          <p:cNvPicPr preferRelativeResize="0">
            <a:picLocks noChangeAspect="1"/>
          </p:cNvPicPr>
          <p:nvPr/>
        </p:nvPicPr>
        <p:blipFill rotWithShape="1">
          <a:blip r:embed="rId3"/>
          <a:srcRect t="5966" b="9174"/>
          <a:stretch/>
        </p:blipFill>
        <p:spPr>
          <a:xfrm>
            <a:off x="0" y="6071190"/>
            <a:ext cx="12192000" cy="786810"/>
          </a:xfrm>
          <a:prstGeom prst="rect">
            <a:avLst/>
          </a:prstGeom>
        </p:spPr>
      </p:pic>
      <p:pic>
        <p:nvPicPr>
          <p:cNvPr id="1027" name="Picture 3" descr="Child, Reading, Bible, Bed, African, Education, Boy">
            <a:extLst>
              <a:ext uri="{FF2B5EF4-FFF2-40B4-BE49-F238E27FC236}">
                <a16:creationId xmlns:a16="http://schemas.microsoft.com/office/drawing/2014/main" xmlns="" id="{2FDD3A50-3925-41F3-A601-02ADBBC03D1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945" t="15247" r="2371" b="5706"/>
          <a:stretch/>
        </p:blipFill>
        <p:spPr bwMode="auto">
          <a:xfrm>
            <a:off x="0"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xmlns="" id="{C914622E-4ACF-4EF6-BDA6-F3CEB853E9FD}"/>
              </a:ext>
            </a:extLst>
          </p:cNvPr>
          <p:cNvSpPr txBox="1">
            <a:spLocks/>
          </p:cNvSpPr>
          <p:nvPr/>
        </p:nvSpPr>
        <p:spPr>
          <a:xfrm>
            <a:off x="278446" y="5832488"/>
            <a:ext cx="11635107" cy="890545"/>
          </a:xfrm>
          <a:prstGeom prst="rect">
            <a:avLst/>
          </a:prstGeom>
        </p:spPr>
        <p:txBody>
          <a:bodyPr vert="horz" lIns="0" tIns="0" rIns="0" bIns="0" rtlCol="0" anchor="b">
            <a:noAutofit/>
          </a:bodyPr>
          <a:lstStyle>
            <a:lvl1pPr algn="ctr" defTabSz="914400" rtl="0" eaLnBrk="1" latinLnBrk="0" hangingPunct="1">
              <a:lnSpc>
                <a:spcPct val="100000"/>
              </a:lnSpc>
              <a:spcBef>
                <a:spcPct val="0"/>
              </a:spcBef>
              <a:buNone/>
              <a:defRPr sz="4000" b="1" i="0" kern="1200" cap="all" spc="750" baseline="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6600" i="0" u="none" strike="noStrike" kern="1200" cap="all" spc="750" normalizeH="0" baseline="0" noProof="0" dirty="0">
                <a:ln>
                  <a:noFill/>
                </a:ln>
                <a:solidFill>
                  <a:srgbClr val="66FFFF"/>
                </a:solidFill>
                <a:effectLst/>
                <a:uLnTx/>
                <a:uFillTx/>
                <a:latin typeface="Ink Free" panose="03080402000500000000" pitchFamily="66" charset="0"/>
              </a:rPr>
              <a:t> </a:t>
            </a:r>
            <a:r>
              <a:rPr kumimoji="0" lang="en-GB" sz="4800" i="0" u="none" strike="noStrike" kern="1200" cap="all" spc="750" normalizeH="0" baseline="0" noProof="0" dirty="0">
                <a:ln>
                  <a:noFill/>
                </a:ln>
                <a:solidFill>
                  <a:srgbClr val="C00000"/>
                </a:solidFill>
                <a:effectLst/>
                <a:uLnTx/>
                <a:uFillTx/>
                <a:latin typeface="Ink Free" panose="03080402000500000000" pitchFamily="66" charset="0"/>
              </a:rPr>
              <a:t>SUNDAY OF THE WORD OF GOD</a:t>
            </a:r>
            <a:endParaRPr kumimoji="0" lang="en-GB" sz="6600" i="0" u="none" strike="noStrike" kern="1200" cap="all" spc="750" normalizeH="0" baseline="0" noProof="0" dirty="0">
              <a:ln>
                <a:noFill/>
              </a:ln>
              <a:solidFill>
                <a:srgbClr val="C00000"/>
              </a:solidFill>
              <a:effectLst/>
              <a:uLnTx/>
              <a:uFillTx/>
              <a:latin typeface="Ink Free" panose="03080402000500000000" pitchFamily="66" charset="0"/>
            </a:endParaRPr>
          </a:p>
        </p:txBody>
      </p:sp>
      <p:pic>
        <p:nvPicPr>
          <p:cNvPr id="5" name="Picture 4">
            <a:extLst>
              <a:ext uri="{FF2B5EF4-FFF2-40B4-BE49-F238E27FC236}">
                <a16:creationId xmlns:a16="http://schemas.microsoft.com/office/drawing/2014/main" xmlns="" id="{5FE34BDD-7CCE-4539-ACCA-D17864C67DE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61507" y="3485120"/>
            <a:ext cx="2052046" cy="1904299"/>
          </a:xfrm>
          <a:prstGeom prst="rect">
            <a:avLst/>
          </a:prstGeom>
          <a:noFill/>
          <a:ln>
            <a:noFill/>
          </a:ln>
        </p:spPr>
      </p:pic>
    </p:spTree>
    <p:extLst>
      <p:ext uri="{BB962C8B-B14F-4D97-AF65-F5344CB8AC3E}">
        <p14:creationId xmlns:p14="http://schemas.microsoft.com/office/powerpoint/2010/main" val="6107150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ook of John page">
            <a:extLst>
              <a:ext uri="{FF2B5EF4-FFF2-40B4-BE49-F238E27FC236}">
                <a16:creationId xmlns:a16="http://schemas.microsoft.com/office/drawing/2014/main" xmlns="" id="{B1D6F024-1528-49E5-82FB-162A9258F4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723" t="3178" r="2888" b="22349"/>
          <a:stretch/>
        </p:blipFill>
        <p:spPr bwMode="auto">
          <a:xfrm>
            <a:off x="0" y="0"/>
            <a:ext cx="12202938" cy="6858000"/>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pic>
        <p:nvPicPr>
          <p:cNvPr id="4" name="Picture 2" descr="Scroll, Roll, Papyrus, Paper, Parchment, Writing">
            <a:extLst>
              <a:ext uri="{FF2B5EF4-FFF2-40B4-BE49-F238E27FC236}">
                <a16:creationId xmlns:a16="http://schemas.microsoft.com/office/drawing/2014/main" xmlns="" id="{794179F7-C62F-4FE8-BB35-F205E37870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715" y="4266375"/>
            <a:ext cx="6423390" cy="23581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9B720FC7-86E9-4808-8062-E4BA07AC0C5D}"/>
              </a:ext>
            </a:extLst>
          </p:cNvPr>
          <p:cNvSpPr txBox="1"/>
          <p:nvPr/>
        </p:nvSpPr>
        <p:spPr>
          <a:xfrm>
            <a:off x="1608972" y="4514445"/>
            <a:ext cx="4916875" cy="186204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a:ln>
                  <a:noFill/>
                </a:ln>
                <a:solidFill>
                  <a:srgbClr val="0000FF"/>
                </a:solidFill>
                <a:effectLst/>
                <a:uLnTx/>
                <a:uFillTx/>
                <a:latin typeface="Ink Free" panose="03080402000500000000" pitchFamily="66" charset="0"/>
              </a:rPr>
              <a:t>Gather</a:t>
            </a:r>
            <a:r>
              <a:rPr kumimoji="0" lang="en-GB" sz="6000" b="0" i="0" u="none" strike="noStrike" kern="1200" cap="none" spc="0" normalizeH="0" baseline="0" noProof="0" dirty="0">
                <a:ln>
                  <a:noFill/>
                </a:ln>
                <a:solidFill>
                  <a:srgbClr val="0000FF"/>
                </a:solidFill>
                <a:effectLst/>
                <a:uLnTx/>
                <a:uFillTx/>
                <a:latin typeface="Arial Rounded MT Bold" panose="020F0704030504030204" pitchFamily="34" charset="0"/>
                <a:ea typeface="+mn-ea"/>
                <a:cs typeface="+mn-cs"/>
              </a:rPr>
              <a:t> </a:t>
            </a:r>
          </a:p>
        </p:txBody>
      </p:sp>
      <p:pic>
        <p:nvPicPr>
          <p:cNvPr id="6" name="Picture 2">
            <a:extLst>
              <a:ext uri="{FF2B5EF4-FFF2-40B4-BE49-F238E27FC236}">
                <a16:creationId xmlns:a16="http://schemas.microsoft.com/office/drawing/2014/main" xmlns="" id="{19A5F89F-D142-4F13-9E75-BE2B9385770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11066" y="4608094"/>
            <a:ext cx="1378247" cy="2016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812154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207D8C9-AD23-4E84-A43D-42EFFFC2A3A7}"/>
              </a:ext>
            </a:extLst>
          </p:cNvPr>
          <p:cNvPicPr preferRelativeResize="0">
            <a:picLocks noChangeAspect="1"/>
          </p:cNvPicPr>
          <p:nvPr/>
        </p:nvPicPr>
        <p:blipFill rotWithShape="1">
          <a:blip r:embed="rId4"/>
          <a:srcRect t="5966" b="9174"/>
          <a:stretch/>
        </p:blipFill>
        <p:spPr>
          <a:xfrm>
            <a:off x="0" y="6071190"/>
            <a:ext cx="12192000" cy="786810"/>
          </a:xfrm>
          <a:prstGeom prst="rect">
            <a:avLst/>
          </a:prstGeom>
        </p:spPr>
      </p:pic>
      <p:sp>
        <p:nvSpPr>
          <p:cNvPr id="2" name="Rectangle 1"/>
          <p:cNvSpPr/>
          <p:nvPr/>
        </p:nvSpPr>
        <p:spPr>
          <a:xfrm>
            <a:off x="223754" y="278286"/>
            <a:ext cx="7157371" cy="6186309"/>
          </a:xfrm>
          <a:prstGeom prst="rect">
            <a:avLst/>
          </a:prstGeom>
        </p:spPr>
        <p:txBody>
          <a:bodyPr wrap="square">
            <a:spAutoFit/>
          </a:bodyPr>
          <a:lstStyle/>
          <a:p>
            <a:pPr algn="ctr"/>
            <a:r>
              <a:rPr lang="en-US" sz="3600" b="1" dirty="0"/>
              <a:t>Pilgrim God, you walk alongside us and speak to us throughout the Scriptures: in the message of the prophets, the songs of David and the vision of Paul. </a:t>
            </a:r>
          </a:p>
          <a:p>
            <a:pPr algn="ctr"/>
            <a:r>
              <a:rPr lang="en-US" sz="3600" b="1" dirty="0"/>
              <a:t>Your Son, Jesus Christ, listens to our hopes and fears and shows us how to live: in our love of </a:t>
            </a:r>
            <a:r>
              <a:rPr lang="en-US" sz="3600" b="1" dirty="0" err="1"/>
              <a:t>neighbour</a:t>
            </a:r>
            <a:r>
              <a:rPr lang="en-US" sz="3600" b="1" dirty="0"/>
              <a:t>, our desire for justice, and in our dying and rising each day. </a:t>
            </a:r>
          </a:p>
          <a:p>
            <a:pPr algn="ctr"/>
            <a:endParaRPr lang="en-US" sz="3600" b="1" dirty="0">
              <a:latin typeface="Ink Free" panose="03080402000500000000" pitchFamily="66" charset="0"/>
            </a:endParaRPr>
          </a:p>
        </p:txBody>
      </p:sp>
      <p:pic>
        <p:nvPicPr>
          <p:cNvPr id="1028" name="Picture 4" descr="Christian, Christianity, Religion, Religious, Faith"/>
          <p:cNvPicPr>
            <a:picLocks noChangeAspect="1" noChangeArrowheads="1"/>
          </p:cNvPicPr>
          <p:nvPr/>
        </p:nvPicPr>
        <p:blipFill rotWithShape="1">
          <a:blip r:embed="rId5">
            <a:extLst>
              <a:ext uri="{28A0092B-C50C-407E-A947-70E740481C1C}">
                <a14:useLocalDpi xmlns:a14="http://schemas.microsoft.com/office/drawing/2010/main" val="0"/>
              </a:ext>
            </a:extLst>
          </a:blip>
          <a:srcRect l="4445" r="20000"/>
          <a:stretch/>
        </p:blipFill>
        <p:spPr bwMode="auto">
          <a:xfrm>
            <a:off x="7604879" y="0"/>
            <a:ext cx="4587121" cy="6071190"/>
          </a:xfrm>
          <a:prstGeom prst="rect">
            <a:avLst/>
          </a:prstGeom>
          <a:noFill/>
          <a:ln w="25400">
            <a:solidFill>
              <a:srgbClr val="0099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19298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14273</TotalTime>
  <Words>1091</Words>
  <Application>Microsoft Office PowerPoint</Application>
  <PresentationFormat>Custom</PresentationFormat>
  <Paragraphs>116</Paragraphs>
  <Slides>27</Slides>
  <Notes>23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Roman Catholic Diocese of Westminster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Gorton</dc:creator>
  <cp:lastModifiedBy>M Creed</cp:lastModifiedBy>
  <cp:revision>372</cp:revision>
  <cp:lastPrinted>2020-10-23T06:50:35Z</cp:lastPrinted>
  <dcterms:created xsi:type="dcterms:W3CDTF">2019-10-14T09:31:08Z</dcterms:created>
  <dcterms:modified xsi:type="dcterms:W3CDTF">2021-01-19T15:05:20Z</dcterms:modified>
</cp:coreProperties>
</file>