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19"/>
    <a:srgbClr val="0099FF"/>
    <a:srgbClr val="0024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>
      <p:cViewPr varScale="1">
        <p:scale>
          <a:sx n="117" d="100"/>
          <a:sy n="117" d="100"/>
        </p:scale>
        <p:origin x="-1176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AAE56-ECE3-4D86-AF97-21EEAF1A09CB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4AEB9-AE95-4A6F-B9D9-38217891E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897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/>
        </p:nvSpPr>
        <p:spPr>
          <a:xfrm>
            <a:off x="0" y="3505200"/>
            <a:ext cx="9906000" cy="1143000"/>
          </a:xfrm>
          <a:prstGeom prst="rect">
            <a:avLst/>
          </a:prstGeom>
          <a:solidFill>
            <a:srgbClr val="0099FF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47650" y="4114800"/>
            <a:ext cx="7842250" cy="533400"/>
          </a:xfrm>
          <a:noFill/>
        </p:spPr>
        <p:txBody>
          <a:bodyPr vert="horz"/>
          <a:lstStyle>
            <a:lvl1pPr algn="l">
              <a:defRPr sz="2000" b="1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47650" y="4706112"/>
            <a:ext cx="751205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add author information</a:t>
            </a:r>
            <a:endParaRPr lang="en-US" dirty="0"/>
          </a:p>
        </p:txBody>
      </p:sp>
      <p:sp>
        <p:nvSpPr>
          <p:cNvPr id="8" name="Rectangle 10"/>
          <p:cNvSpPr/>
          <p:nvPr/>
        </p:nvSpPr>
        <p:spPr>
          <a:xfrm>
            <a:off x="0" y="0"/>
            <a:ext cx="9906000" cy="4038600"/>
          </a:xfrm>
          <a:prstGeom prst="rect">
            <a:avLst/>
          </a:prstGeom>
          <a:solidFill>
            <a:srgbClr val="E60019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4645880"/>
            <a:ext cx="9906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836" y="5694608"/>
            <a:ext cx="4320164" cy="1163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30200" y="260648"/>
            <a:ext cx="8750300" cy="348952"/>
          </a:xfrm>
          <a:solidFill>
            <a:srgbClr val="E60019"/>
          </a:solidFill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26898" y="609600"/>
            <a:ext cx="8746998" cy="260337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26898" y="3198920"/>
            <a:ext cx="4295902" cy="348952"/>
          </a:xfrm>
          <a:solidFill>
            <a:srgbClr val="E60019"/>
          </a:solidFill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26898" y="3547872"/>
            <a:ext cx="4295902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784598" y="3198920"/>
            <a:ext cx="4295902" cy="348952"/>
          </a:xfrm>
          <a:solidFill>
            <a:srgbClr val="E60019"/>
          </a:solidFill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784598" y="3547872"/>
            <a:ext cx="4295902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fld id="{42DE272F-2383-4484-8243-D46A3C6E9F8D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>
          <a:xfrm>
            <a:off x="2930525" y="6477001"/>
            <a:ext cx="4044950" cy="30480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30200" y="381000"/>
            <a:ext cx="4292600" cy="325752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30200" y="764704"/>
            <a:ext cx="4292600" cy="255152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26898" y="3319272"/>
            <a:ext cx="4295902" cy="325752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26898" y="3702976"/>
            <a:ext cx="4295902" cy="255152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787900" y="381000"/>
            <a:ext cx="4292600" cy="325752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787900" y="764704"/>
            <a:ext cx="4292600" cy="255152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784598" y="3319272"/>
            <a:ext cx="4295902" cy="325752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784598" y="3702976"/>
            <a:ext cx="4295902" cy="255152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fld id="{42DE272F-2383-4484-8243-D46A3C6E9F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787900" y="381000"/>
            <a:ext cx="4292600" cy="311696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787900" y="692696"/>
            <a:ext cx="4292600" cy="164512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30200" y="381000"/>
            <a:ext cx="4295902" cy="311696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30200" y="692695"/>
            <a:ext cx="4292600" cy="555570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784598" y="2340864"/>
            <a:ext cx="4292600" cy="311696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784598" y="2652560"/>
            <a:ext cx="4292600" cy="164512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787900" y="4291584"/>
            <a:ext cx="4292600" cy="311696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787900" y="4603280"/>
            <a:ext cx="4292600" cy="164512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fld id="{42DE272F-2383-4484-8243-D46A3C6E9F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784598" y="381000"/>
            <a:ext cx="4295902" cy="311696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784598" y="692695"/>
            <a:ext cx="4292600" cy="555570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30200" y="381000"/>
            <a:ext cx="4292600" cy="311696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30200" y="692696"/>
            <a:ext cx="4292600" cy="164512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26898" y="2340864"/>
            <a:ext cx="4292600" cy="311696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26898" y="2652560"/>
            <a:ext cx="4292600" cy="164512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30200" y="4291584"/>
            <a:ext cx="4292600" cy="311696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30200" y="4603280"/>
            <a:ext cx="4292600" cy="164512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fld id="{42DE272F-2383-4484-8243-D46A3C6E9F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30200" y="381000"/>
            <a:ext cx="4292600" cy="311696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30200" y="692696"/>
            <a:ext cx="4292600" cy="2623528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26898" y="3319272"/>
            <a:ext cx="4295902" cy="311696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26898" y="3630968"/>
            <a:ext cx="4295902" cy="2623528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787900" y="381000"/>
            <a:ext cx="4292600" cy="311696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787900" y="692696"/>
            <a:ext cx="4292600" cy="164512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784598" y="2340864"/>
            <a:ext cx="4292600" cy="311696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784598" y="2652560"/>
            <a:ext cx="4292600" cy="164512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787900" y="4291584"/>
            <a:ext cx="4292600" cy="311696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787900" y="4603280"/>
            <a:ext cx="4292600" cy="164512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fld id="{42DE272F-2383-4484-8243-D46A3C6E9F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33502" y="381000"/>
            <a:ext cx="4292600" cy="289544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33502" y="670544"/>
            <a:ext cx="4292600" cy="166727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30200" y="2340864"/>
            <a:ext cx="4292600" cy="289544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30200" y="2630408"/>
            <a:ext cx="4292600" cy="166727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33502" y="4291584"/>
            <a:ext cx="4292600" cy="289544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33502" y="4581128"/>
            <a:ext cx="4292600" cy="166727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787900" y="381000"/>
            <a:ext cx="4292600" cy="289544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787900" y="692696"/>
            <a:ext cx="4292600" cy="2623528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784598" y="3319272"/>
            <a:ext cx="4295902" cy="289544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784598" y="3630968"/>
            <a:ext cx="4295902" cy="2623528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42DE272F-2383-4484-8243-D46A3C6E9F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36804" y="381000"/>
            <a:ext cx="8000746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30200" y="838200"/>
            <a:ext cx="800735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36804" y="1295400"/>
            <a:ext cx="8000746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36804" y="1752600"/>
            <a:ext cx="8000746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36804" y="2209800"/>
            <a:ext cx="8000746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36804" y="2667000"/>
            <a:ext cx="8000746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36804" y="3124200"/>
            <a:ext cx="8000746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36804" y="3581400"/>
            <a:ext cx="8000746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36804" y="4038600"/>
            <a:ext cx="8000746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36804" y="4495800"/>
            <a:ext cx="8000746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36804" y="4953000"/>
            <a:ext cx="8000746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36804" y="5410200"/>
            <a:ext cx="8000746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8337550" y="381000"/>
            <a:ext cx="742950" cy="2286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8337550" y="838200"/>
            <a:ext cx="742950" cy="2286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8337550" y="1295400"/>
            <a:ext cx="742950" cy="2286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8337550" y="1752600"/>
            <a:ext cx="742950" cy="2286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8337550" y="2209800"/>
            <a:ext cx="742950" cy="2286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8337550" y="2667000"/>
            <a:ext cx="742950" cy="2286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8337550" y="3124200"/>
            <a:ext cx="742950" cy="2286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8337550" y="3581400"/>
            <a:ext cx="742950" cy="2286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8337550" y="4038600"/>
            <a:ext cx="742950" cy="2286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8337550" y="4495800"/>
            <a:ext cx="742950" cy="2286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8337550" y="4953000"/>
            <a:ext cx="742950" cy="2286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8337550" y="5410200"/>
            <a:ext cx="742950" cy="2286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36804" y="5867400"/>
            <a:ext cx="8000746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8337550" y="5867400"/>
            <a:ext cx="742950" cy="2286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fld id="{42DE272F-2383-4484-8243-D46A3C6E9F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4038601"/>
            <a:ext cx="9906000" cy="609600"/>
          </a:xfrm>
          <a:prstGeom prst="rect">
            <a:avLst/>
          </a:prstGeom>
          <a:solidFill>
            <a:srgbClr val="E60019"/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47650" y="4114800"/>
            <a:ext cx="784225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56456" y="6453336"/>
            <a:ext cx="1106170" cy="304800"/>
          </a:xfrm>
        </p:spPr>
        <p:txBody>
          <a:bodyPr anchor="ctr"/>
          <a:lstStyle>
            <a:extLst/>
          </a:lstStyle>
          <a:p>
            <a:fld id="{42DE272F-2383-4484-8243-D46A3C6E9F8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0" y="4645880"/>
            <a:ext cx="9906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142" y="5877272"/>
            <a:ext cx="3641858" cy="9807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30200" y="381000"/>
            <a:ext cx="8750300" cy="383704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42DE272F-2383-4484-8243-D46A3C6E9F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fld id="{42DE272F-2383-4484-8243-D46A3C6E9F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30200" y="381000"/>
            <a:ext cx="8750300" cy="311696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30200" y="764704"/>
            <a:ext cx="8750300" cy="548369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42DE272F-2383-4484-8243-D46A3C6E9F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30200" y="260648"/>
            <a:ext cx="4295902" cy="348952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30200" y="692695"/>
            <a:ext cx="4292600" cy="555570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784598" y="260648"/>
            <a:ext cx="4295902" cy="348952"/>
          </a:xfrm>
          <a:solidFill>
            <a:srgbClr val="E60019"/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784598" y="692695"/>
            <a:ext cx="4292600" cy="555570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42DE272F-2383-4484-8243-D46A3C6E9F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30200" y="332656"/>
            <a:ext cx="4292600" cy="276944"/>
          </a:xfrm>
          <a:solidFill>
            <a:srgbClr val="E60019"/>
          </a:solidFill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30200" y="609600"/>
            <a:ext cx="4292600" cy="267538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26898" y="3270928"/>
            <a:ext cx="4295902" cy="276944"/>
          </a:xfrm>
          <a:solidFill>
            <a:srgbClr val="CC0000"/>
          </a:solidFill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26898" y="3547872"/>
            <a:ext cx="4295902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784598" y="332656"/>
            <a:ext cx="4295902" cy="276944"/>
          </a:xfrm>
          <a:solidFill>
            <a:srgbClr val="CC0000"/>
          </a:solidFill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784598" y="609601"/>
            <a:ext cx="42926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42DE272F-2383-4484-8243-D46A3C6E9F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30200" y="381000"/>
            <a:ext cx="4295902" cy="311696"/>
          </a:xfrm>
          <a:solidFill>
            <a:srgbClr val="E60019"/>
          </a:solidFill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30200" y="692695"/>
            <a:ext cx="4292600" cy="555570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381000"/>
            <a:ext cx="4292600" cy="311696"/>
          </a:xfrm>
          <a:solidFill>
            <a:srgbClr val="E60019"/>
          </a:solidFill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787900" y="706752"/>
            <a:ext cx="4292600" cy="260947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784598" y="3319272"/>
            <a:ext cx="4295902" cy="311696"/>
          </a:xfrm>
          <a:solidFill>
            <a:srgbClr val="E60019"/>
          </a:solidFill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784598" y="3645024"/>
            <a:ext cx="4295902" cy="260947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42DE272F-2383-4484-8243-D46A3C6E9F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9328150" y="0"/>
            <a:ext cx="577850" cy="6858000"/>
          </a:xfrm>
          <a:prstGeom prst="rect">
            <a:avLst/>
          </a:prstGeom>
          <a:solidFill>
            <a:srgbClr val="0099FF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9328150" y="381001"/>
            <a:ext cx="57785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30200" y="381001"/>
            <a:ext cx="8750300" cy="578430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350489" y="6446557"/>
            <a:ext cx="1073150" cy="304800"/>
          </a:xfrm>
          <a:prstGeom prst="rect">
            <a:avLst/>
          </a:prstGeom>
        </p:spPr>
        <p:txBody>
          <a:bodyPr vert="horz" anchor="ctr"/>
          <a:lstStyle>
            <a:lvl1pPr algn="l">
              <a:defRPr sz="1000"/>
            </a:lvl1pPr>
            <a:extLst/>
          </a:lstStyle>
          <a:p>
            <a:fld id="{42DE272F-2383-4484-8243-D46A3C6E9F8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8255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232" y="6237312"/>
            <a:ext cx="2254266" cy="6070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285750" marR="0" indent="-285750" algn="l" rtl="0" eaLnBrk="1" latinLnBrk="0" hangingPunct="1">
        <a:spcBef>
          <a:spcPct val="20000"/>
        </a:spcBef>
        <a:buFont typeface="Arial" pitchFamily="34" charset="0"/>
        <a:buChar char="•"/>
        <a:defRPr sz="1800" b="1">
          <a:solidFill>
            <a:srgbClr val="00247D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Calibri" pitchFamily="34" charset="0"/>
        <a:buChar char="—"/>
        <a:defRPr sz="1400" b="0">
          <a:solidFill>
            <a:srgbClr val="00247D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Calibri" pitchFamily="34" charset="0"/>
        <a:buChar char="…"/>
        <a:defRPr sz="1100" i="1">
          <a:solidFill>
            <a:srgbClr val="00247D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sz="1050" i="1">
          <a:solidFill>
            <a:srgbClr val="00247D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sz="1050" i="1">
          <a:solidFill>
            <a:srgbClr val="00247D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Sports for schools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56" y="4725144"/>
            <a:ext cx="7729686" cy="66710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Introduction to Daniel Lewis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54465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Daniel Lewis – GB Triple Jumper</a:t>
            </a:r>
            <a:endParaRPr lang="en-GB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Daniel Lewis</a:t>
            </a:r>
            <a:endParaRPr lang="en-GB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93" y="908718"/>
            <a:ext cx="2592288" cy="3631649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952" y="819542"/>
            <a:ext cx="3810000" cy="381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6496" y="4845564"/>
            <a:ext cx="84550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Daniel’s main discipline is Triple Jump, though he competes in other sports too.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His PB is 16.31m which he achieved in 2014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Getting involved in the triple jump at the age of 15 Daniel quickly progressed to the become one of the best the country has seen, enjoying national successes throughout </a:t>
            </a:r>
            <a:r>
              <a:rPr lang="en-GB" dirty="0" smtClean="0"/>
              <a:t>his </a:t>
            </a:r>
            <a:r>
              <a:rPr lang="en-GB" dirty="0"/>
              <a:t>youth years.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295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Daniel Lewis – GB Triple Jumper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Daniel Lewis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20" y="908720"/>
            <a:ext cx="3655483" cy="5483225"/>
          </a:xfrm>
        </p:spPr>
      </p:pic>
      <p:sp>
        <p:nvSpPr>
          <p:cNvPr id="8" name="TextBox 7"/>
          <p:cNvSpPr txBox="1"/>
          <p:nvPr/>
        </p:nvSpPr>
        <p:spPr>
          <a:xfrm>
            <a:off x="4376936" y="908721"/>
            <a:ext cx="470356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Being </a:t>
            </a:r>
            <a:r>
              <a:rPr lang="en-GB" dirty="0"/>
              <a:t>a 4-time National English Schools’ medallist </a:t>
            </a:r>
            <a:r>
              <a:rPr lang="en-GB" dirty="0" smtClean="0"/>
              <a:t>earnt him </a:t>
            </a:r>
            <a:r>
              <a:rPr lang="en-GB" dirty="0"/>
              <a:t>an invite to the Olympic trials whilst still a junior</a:t>
            </a:r>
            <a:r>
              <a:rPr lang="en-GB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2014, Daniel ended the indoor season ranked 3rd in Britain, being called-up to represent England as a senior for the first time.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He </a:t>
            </a:r>
            <a:r>
              <a:rPr lang="en-GB" dirty="0"/>
              <a:t>was selected to compete at the 2014 Commonwealth Games, representing his parent’s country of origin, Jamaica. </a:t>
            </a:r>
            <a:r>
              <a:rPr lang="en-GB" smtClean="0"/>
              <a:t>He </a:t>
            </a:r>
            <a:r>
              <a:rPr lang="en-GB" dirty="0"/>
              <a:t>successfully negotiated his way safely through to the final and finished in 7th place, the highest of any Caribbean jumper.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33034"/>
      </p:ext>
    </p:extLst>
  </p:cSld>
  <p:clrMapOvr>
    <a:masterClrMapping/>
  </p:clrMapOvr>
</p:sld>
</file>

<file path=ppt/theme/theme1.xml><?xml version="1.0" encoding="utf-8"?>
<a:theme xmlns:a="http://schemas.openxmlformats.org/drawingml/2006/main" name="SFS Powerpoint Templat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FS Powerpoint Template" id="{BFF28161-99A1-4F5D-8268-2F6A57BE0BC1}" vid="{5914D2EE-88EC-4D9B-AEDE-762B554C66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SFS Powerpoint Template</Template>
  <TotalTime>92</TotalTime>
  <Words>150</Words>
  <Application>Microsoft Office PowerPoint</Application>
  <PresentationFormat>A4 Paper (210x297 mm)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SFS Powerpoint Template</vt:lpstr>
      <vt:lpstr>Sports for schools</vt:lpstr>
      <vt:lpstr>Daniel Lewis – GB Triple Jumper</vt:lpstr>
      <vt:lpstr>Daniel Lewis – GB Triple Jumper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for schools</dc:title>
  <dc:creator>kate.chitty</dc:creator>
  <cp:lastModifiedBy>Pablo Casares</cp:lastModifiedBy>
  <cp:revision>7</cp:revision>
  <dcterms:created xsi:type="dcterms:W3CDTF">2017-07-25T08:21:41Z</dcterms:created>
  <dcterms:modified xsi:type="dcterms:W3CDTF">2018-01-11T11:45:18Z</dcterms:modified>
</cp:coreProperties>
</file>