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2"/>
  </p:handoutMasterIdLst>
  <p:sldIdLst>
    <p:sldId id="265" r:id="rId2"/>
    <p:sldId id="266" r:id="rId3"/>
    <p:sldId id="258" r:id="rId4"/>
    <p:sldId id="264" r:id="rId5"/>
    <p:sldId id="259" r:id="rId6"/>
    <p:sldId id="263" r:id="rId7"/>
    <p:sldId id="267" r:id="rId8"/>
    <p:sldId id="269" r:id="rId9"/>
    <p:sldId id="270" r:id="rId10"/>
    <p:sldId id="262" r:id="rId11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CDB999-3CF7-4BC4-8287-0FB2A55A10BB}" type="datetimeFigureOut">
              <a:rPr lang="en-GB" smtClean="0"/>
              <a:t>19/09/2018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B7A897-1165-4166-8837-AFC1ECD62B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90822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F1C85-A4DC-48F0-9F0F-14CF683F3E30}" type="datetimeFigureOut">
              <a:rPr lang="en-GB" smtClean="0"/>
              <a:t>19/09/2018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E510F-B86E-463A-AB0E-249B9ABB82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8276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F1C85-A4DC-48F0-9F0F-14CF683F3E30}" type="datetimeFigureOut">
              <a:rPr lang="en-GB" smtClean="0"/>
              <a:t>19/09/2018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E510F-B86E-463A-AB0E-249B9ABB82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5098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F1C85-A4DC-48F0-9F0F-14CF683F3E30}" type="datetimeFigureOut">
              <a:rPr lang="en-GB" smtClean="0"/>
              <a:t>19/09/2018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E510F-B86E-463A-AB0E-249B9ABB82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282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F1C85-A4DC-48F0-9F0F-14CF683F3E30}" type="datetimeFigureOut">
              <a:rPr lang="en-GB" smtClean="0"/>
              <a:t>19/09/2018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E510F-B86E-463A-AB0E-249B9ABB82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0739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F1C85-A4DC-48F0-9F0F-14CF683F3E30}" type="datetimeFigureOut">
              <a:rPr lang="en-GB" smtClean="0"/>
              <a:t>19/09/2018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E510F-B86E-463A-AB0E-249B9ABB82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550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F1C85-A4DC-48F0-9F0F-14CF683F3E30}" type="datetimeFigureOut">
              <a:rPr lang="en-GB" smtClean="0"/>
              <a:t>19/09/2018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E510F-B86E-463A-AB0E-249B9ABB82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371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F1C85-A4DC-48F0-9F0F-14CF683F3E30}" type="datetimeFigureOut">
              <a:rPr lang="en-GB" smtClean="0"/>
              <a:t>19/09/2018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E510F-B86E-463A-AB0E-249B9ABB82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5983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F1C85-A4DC-48F0-9F0F-14CF683F3E30}" type="datetimeFigureOut">
              <a:rPr lang="en-GB" smtClean="0"/>
              <a:t>19/09/2018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E510F-B86E-463A-AB0E-249B9ABB82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0274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F1C85-A4DC-48F0-9F0F-14CF683F3E30}" type="datetimeFigureOut">
              <a:rPr lang="en-GB" smtClean="0"/>
              <a:t>19/09/2018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E510F-B86E-463A-AB0E-249B9ABB82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6924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F1C85-A4DC-48F0-9F0F-14CF683F3E30}" type="datetimeFigureOut">
              <a:rPr lang="en-GB" smtClean="0"/>
              <a:t>19/09/2018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E510F-B86E-463A-AB0E-249B9ABB82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2603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F1C85-A4DC-48F0-9F0F-14CF683F3E30}" type="datetimeFigureOut">
              <a:rPr lang="en-GB" smtClean="0"/>
              <a:t>19/09/2018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E510F-B86E-463A-AB0E-249B9ABB82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0681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F1C85-A4DC-48F0-9F0F-14CF683F3E30}" type="datetimeFigureOut">
              <a:rPr lang="en-GB" smtClean="0"/>
              <a:t>19/09/2018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E510F-B86E-463A-AB0E-249B9ABB82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1724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120462" y="4418466"/>
            <a:ext cx="7194331" cy="97576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928449" y="648287"/>
            <a:ext cx="10039466" cy="50167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8000" b="1" cap="none" spc="0" dirty="0" smtClean="0">
              <a:ln w="22225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7030A0"/>
              </a:solidFill>
              <a:effectLst/>
            </a:endParaRPr>
          </a:p>
          <a:p>
            <a:pPr algn="ctr"/>
            <a:r>
              <a:rPr lang="en-US" sz="8000" b="1" cap="none" spc="0" dirty="0" smtClean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/>
              </a:rPr>
              <a:t>Welcome to Year 5 </a:t>
            </a:r>
          </a:p>
          <a:p>
            <a:pPr algn="ctr"/>
            <a:r>
              <a:rPr lang="en-US" sz="8000" b="1" dirty="0" smtClean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</a:rPr>
              <a:t>St </a:t>
            </a:r>
            <a:r>
              <a:rPr lang="en-US" sz="8000" b="1" dirty="0" smtClean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</a:rPr>
              <a:t>Joseph</a:t>
            </a:r>
            <a:endParaRPr lang="en-US" sz="8000" b="1" dirty="0" smtClean="0">
              <a:ln w="22225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</a:endParaRPr>
          </a:p>
          <a:p>
            <a:pPr algn="ctr"/>
            <a:r>
              <a:rPr lang="en-US" sz="8000" cap="none" spc="0" dirty="0" err="1" smtClean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/>
              </a:rPr>
              <a:t>Mr</a:t>
            </a:r>
            <a:r>
              <a:rPr lang="en-US" sz="8000" cap="none" spc="0" dirty="0" smtClean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effectLst/>
              </a:rPr>
              <a:t> Casares</a:t>
            </a:r>
            <a:endParaRPr lang="en-US" sz="8000" cap="none" spc="0" dirty="0">
              <a:ln w="22225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4897" t="8166" r="41028" b="79505"/>
          <a:stretch/>
        </p:blipFill>
        <p:spPr>
          <a:xfrm>
            <a:off x="2171238" y="335136"/>
            <a:ext cx="7553888" cy="169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46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1365" y="1431487"/>
            <a:ext cx="8071945" cy="3371303"/>
          </a:xfrm>
        </p:spPr>
        <p:txBody>
          <a:bodyPr>
            <a:noAutofit/>
          </a:bodyPr>
          <a:lstStyle/>
          <a:p>
            <a:r>
              <a:rPr lang="en-GB" sz="8000" dirty="0" smtClean="0"/>
              <a:t>Thank you for coming today</a:t>
            </a:r>
            <a:endParaRPr lang="en-GB" sz="8000" dirty="0"/>
          </a:p>
        </p:txBody>
      </p:sp>
    </p:spTree>
    <p:extLst>
      <p:ext uri="{BB962C8B-B14F-4D97-AF65-F5344CB8AC3E}">
        <p14:creationId xmlns:p14="http://schemas.microsoft.com/office/powerpoint/2010/main" val="188707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717" y="0"/>
            <a:ext cx="10515600" cy="1325563"/>
          </a:xfrm>
        </p:spPr>
        <p:txBody>
          <a:bodyPr/>
          <a:lstStyle/>
          <a:p>
            <a:r>
              <a:rPr lang="en-GB" u="sng" dirty="0" smtClean="0"/>
              <a:t>Classroom Rules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234" y="1021584"/>
            <a:ext cx="11537731" cy="5237326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4400" dirty="0" smtClean="0"/>
              <a:t>One voice at a time: listen to whoever is speaking (teacher or another partner). Wait until they finish before you start speaking.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4400" dirty="0" smtClean="0"/>
              <a:t>Ask for permission to speak by raising your hand. Wait until you are told by the teacher to start speaking.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4400" dirty="0" smtClean="0"/>
              <a:t>Best Behaviour -&gt; Best Focus -&gt; Best Work during Lessons -&gt; Rewards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329349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/>
              <a:t>Expectations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Students are to listen to the </a:t>
            </a:r>
            <a:r>
              <a:rPr lang="en-GB" dirty="0" smtClean="0"/>
              <a:t>teacher’s </a:t>
            </a:r>
            <a:r>
              <a:rPr lang="en-GB" dirty="0" smtClean="0"/>
              <a:t>instructions and try to complete the task set to the best of their ability.</a:t>
            </a:r>
          </a:p>
          <a:p>
            <a:r>
              <a:rPr lang="en-GB" dirty="0" smtClean="0"/>
              <a:t>At the end of the lesson, they should have completed at least one page of work in their books.</a:t>
            </a:r>
          </a:p>
          <a:p>
            <a:r>
              <a:rPr lang="en-GB" dirty="0" smtClean="0"/>
              <a:t>Best behaviour means best focus, resulting in better learning and better work produced by the students.</a:t>
            </a:r>
          </a:p>
          <a:p>
            <a:r>
              <a:rPr lang="en-GB" dirty="0" smtClean="0"/>
              <a:t>Participate in class discussions in a sensible way, and ask any doubts they might have during the lesson following the class rules.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536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593" y="0"/>
            <a:ext cx="10515600" cy="896116"/>
          </a:xfrm>
        </p:spPr>
        <p:txBody>
          <a:bodyPr/>
          <a:lstStyle/>
          <a:p>
            <a:r>
              <a:rPr lang="en-GB" u="sng" dirty="0" smtClean="0">
                <a:solidFill>
                  <a:srgbClr val="FF0000"/>
                </a:solidFill>
              </a:rPr>
              <a:t>Sanctions</a:t>
            </a:r>
            <a:endParaRPr lang="en-GB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593" y="775248"/>
            <a:ext cx="10515600" cy="2904030"/>
          </a:xfrm>
        </p:spPr>
        <p:txBody>
          <a:bodyPr/>
          <a:lstStyle/>
          <a:p>
            <a:r>
              <a:rPr lang="en-GB" dirty="0"/>
              <a:t>First warning: Have a quiet word with them </a:t>
            </a:r>
            <a:r>
              <a:rPr lang="en-GB" dirty="0" smtClean="0"/>
              <a:t>reminding </a:t>
            </a:r>
            <a:r>
              <a:rPr lang="en-GB" dirty="0"/>
              <a:t>them of expectations. They can redeem themselves.</a:t>
            </a:r>
          </a:p>
          <a:p>
            <a:r>
              <a:rPr lang="en-GB" dirty="0"/>
              <a:t>Second warning: Name on the board and they will miss part of the next break/lunch break period.</a:t>
            </a:r>
          </a:p>
          <a:p>
            <a:r>
              <a:rPr lang="en-GB" dirty="0"/>
              <a:t>Third warning: Loss of place on their table. Possibly sent out of the classroom. Parents/guardians to be talked to at the end of the day.</a:t>
            </a:r>
            <a:endParaRPr lang="en-GB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75593" y="3351432"/>
            <a:ext cx="10515600" cy="8961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u="sng" dirty="0" smtClean="0">
                <a:solidFill>
                  <a:srgbClr val="00B050"/>
                </a:solidFill>
              </a:rPr>
              <a:t>Rewards</a:t>
            </a:r>
            <a:endParaRPr lang="en-GB" u="sng" dirty="0">
              <a:solidFill>
                <a:srgbClr val="00B05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75593" y="4159579"/>
            <a:ext cx="10515600" cy="290403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Star of the week for the student who has consistently been showing good behaviour and good attitude through the week.</a:t>
            </a:r>
          </a:p>
          <a:p>
            <a:r>
              <a:rPr lang="en-GB" dirty="0" smtClean="0"/>
              <a:t>Table of the week for the table with the highest amount of points.</a:t>
            </a:r>
          </a:p>
          <a:p>
            <a:r>
              <a:rPr lang="en-GB" dirty="0" smtClean="0"/>
              <a:t>Golden Time: If behaviour/work has been good, free time Friday afternoon for the children to play</a:t>
            </a:r>
            <a:r>
              <a:rPr lang="en-GB" dirty="0" smtClean="0"/>
              <a:t>. For every piece of work not completed by Friday, children need to stay 15 minutes in class to complete their wor</a:t>
            </a:r>
            <a:r>
              <a:rPr lang="en-GB" dirty="0" smtClean="0"/>
              <a:t>k.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960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906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u="sng" dirty="0" smtClean="0"/>
              <a:t>Homework</a:t>
            </a:r>
            <a:endParaRPr lang="en-GB" u="sng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90600" y="1374720"/>
            <a:ext cx="10515600" cy="32445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Set on Wednesday, to be handed in on </a:t>
            </a:r>
            <a:r>
              <a:rPr lang="en-GB" dirty="0" smtClean="0"/>
              <a:t>Monday.</a:t>
            </a:r>
          </a:p>
          <a:p>
            <a:r>
              <a:rPr lang="en-GB" dirty="0" smtClean="0"/>
              <a:t>If </a:t>
            </a:r>
            <a:r>
              <a:rPr lang="en-GB" dirty="0" smtClean="0"/>
              <a:t>a student does not hand in his/her homework, the teacher will contact their parents/guardians</a:t>
            </a:r>
            <a:r>
              <a:rPr lang="en-GB" dirty="0" smtClean="0"/>
              <a:t>.</a:t>
            </a:r>
          </a:p>
          <a:p>
            <a:r>
              <a:rPr lang="en-GB" dirty="0" smtClean="0"/>
              <a:t>If </a:t>
            </a:r>
            <a:r>
              <a:rPr lang="en-GB" dirty="0"/>
              <a:t>a student does not hand in his/her homework, they will lose out on Golden Time at the end of the week and complete it then.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863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u="sng" smtClean="0"/>
              <a:t>Reading Record Book</a:t>
            </a:r>
            <a:endParaRPr lang="en-GB" u="sng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1690688"/>
            <a:ext cx="10515600" cy="23680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To be brought to school every day.</a:t>
            </a:r>
          </a:p>
          <a:p>
            <a:r>
              <a:rPr lang="en-GB" dirty="0" smtClean="0"/>
              <a:t>Students to read 5 times a week, at least 20 minutes, and their reading record book to be signed by an adult.</a:t>
            </a:r>
          </a:p>
          <a:p>
            <a:r>
              <a:rPr lang="en-GB" dirty="0" smtClean="0"/>
              <a:t>If a child doesn’t read 5 times a week, </a:t>
            </a:r>
            <a:r>
              <a:rPr lang="en-GB" dirty="0" smtClean="0"/>
              <a:t>they’ll miss part of their Golden Time to catch up on the reading.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88292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6000" u="sng" dirty="0" smtClean="0"/>
              <a:t>PE/Swimming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97724"/>
            <a:ext cx="10515600" cy="4679239"/>
          </a:xfrm>
        </p:spPr>
        <p:txBody>
          <a:bodyPr>
            <a:normAutofit/>
          </a:bodyPr>
          <a:lstStyle/>
          <a:p>
            <a:r>
              <a:rPr lang="en-GB" dirty="0" smtClean="0"/>
              <a:t>Swimming on Monday </a:t>
            </a:r>
          </a:p>
          <a:p>
            <a:pPr lvl="1"/>
            <a:r>
              <a:rPr lang="en-GB" dirty="0" smtClean="0"/>
              <a:t>Leaving </a:t>
            </a:r>
            <a:r>
              <a:rPr lang="en-GB" dirty="0"/>
              <a:t>school </a:t>
            </a:r>
            <a:r>
              <a:rPr lang="en-GB" dirty="0" smtClean="0"/>
              <a:t>9.30, </a:t>
            </a:r>
            <a:r>
              <a:rPr lang="en-GB" dirty="0"/>
              <a:t>swimming lesson </a:t>
            </a:r>
            <a:r>
              <a:rPr lang="en-GB" dirty="0" smtClean="0"/>
              <a:t>10.00-10.30</a:t>
            </a:r>
            <a:r>
              <a:rPr lang="en-GB" dirty="0"/>
              <a:t>, back to school </a:t>
            </a:r>
            <a:r>
              <a:rPr lang="en-GB" dirty="0" smtClean="0"/>
              <a:t>11.00</a:t>
            </a:r>
            <a:endParaRPr lang="en-GB" dirty="0"/>
          </a:p>
          <a:p>
            <a:pPr lvl="2"/>
            <a:r>
              <a:rPr lang="en-GB" dirty="0" smtClean="0"/>
              <a:t>Goggles letters if your children wants to use them.</a:t>
            </a:r>
          </a:p>
          <a:p>
            <a:endParaRPr lang="en-GB" dirty="0"/>
          </a:p>
          <a:p>
            <a:r>
              <a:rPr lang="en-GB" dirty="0" smtClean="0"/>
              <a:t>PE lesson is on a </a:t>
            </a:r>
            <a:r>
              <a:rPr lang="en-GB" dirty="0" smtClean="0"/>
              <a:t>Tuesday </a:t>
            </a:r>
            <a:r>
              <a:rPr lang="en-GB" dirty="0" smtClean="0"/>
              <a:t>(</a:t>
            </a:r>
            <a:r>
              <a:rPr lang="en-GB" dirty="0" smtClean="0"/>
              <a:t>14.15-15.00</a:t>
            </a:r>
            <a:r>
              <a:rPr lang="en-GB" dirty="0" smtClean="0"/>
              <a:t>)</a:t>
            </a:r>
          </a:p>
          <a:p>
            <a:endParaRPr lang="en-GB" dirty="0"/>
          </a:p>
          <a:p>
            <a:r>
              <a:rPr lang="en-GB" dirty="0" smtClean="0"/>
              <a:t>Appropriate kits to be brought in and worn every lesson. If the appropriate kit is not brought in, the children will not be able to </a:t>
            </a:r>
            <a:r>
              <a:rPr lang="en-GB" dirty="0" smtClean="0"/>
              <a:t>take part </a:t>
            </a:r>
            <a:r>
              <a:rPr lang="en-GB" dirty="0" smtClean="0"/>
              <a:t>in their PE lesson.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548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5400" u="sng" dirty="0" smtClean="0"/>
              <a:t>After School Clubs</a:t>
            </a:r>
            <a:endParaRPr lang="en-GB" sz="54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Homework club (Wednesday)</a:t>
            </a:r>
          </a:p>
          <a:p>
            <a:endParaRPr lang="en-GB" dirty="0"/>
          </a:p>
          <a:p>
            <a:r>
              <a:rPr lang="en-GB" dirty="0" smtClean="0"/>
              <a:t>Science Club (</a:t>
            </a:r>
            <a:r>
              <a:rPr lang="en-GB" dirty="0"/>
              <a:t>Wednesday) 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/>
              <a:t>Choir (Thursday)</a:t>
            </a:r>
          </a:p>
          <a:p>
            <a:endParaRPr lang="en-GB" dirty="0"/>
          </a:p>
          <a:p>
            <a:r>
              <a:rPr lang="en-GB" dirty="0" smtClean="0"/>
              <a:t>Football </a:t>
            </a:r>
            <a:r>
              <a:rPr lang="en-GB" dirty="0"/>
              <a:t>(Friday)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170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3758" y="201491"/>
            <a:ext cx="5793272" cy="1325563"/>
          </a:xfrm>
        </p:spPr>
        <p:txBody>
          <a:bodyPr>
            <a:noAutofit/>
          </a:bodyPr>
          <a:lstStyle/>
          <a:p>
            <a:pPr algn="ctr"/>
            <a:r>
              <a:rPr lang="en-GB" sz="7200" b="1" u="sng" dirty="0" smtClean="0">
                <a:solidFill>
                  <a:srgbClr val="7030A0"/>
                </a:solidFill>
              </a:rPr>
              <a:t>Any questions?</a:t>
            </a:r>
            <a:endParaRPr lang="en-GB" sz="7200" b="1" u="sng" dirty="0">
              <a:solidFill>
                <a:srgbClr val="7030A0"/>
              </a:solidFill>
            </a:endParaRPr>
          </a:p>
        </p:txBody>
      </p:sp>
      <p:sp>
        <p:nvSpPr>
          <p:cNvPr id="5" name="AutoShape 4" descr="Image result for question marks"/>
          <p:cNvSpPr>
            <a:spLocks noChangeAspect="1" noChangeArrowheads="1"/>
          </p:cNvSpPr>
          <p:nvPr/>
        </p:nvSpPr>
        <p:spPr bwMode="auto">
          <a:xfrm>
            <a:off x="5526065" y="316540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8144" y="2209397"/>
            <a:ext cx="4045442" cy="3268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06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791</TotalTime>
  <Words>517</Words>
  <Application>Microsoft Office PowerPoint</Application>
  <PresentationFormat>Widescreen</PresentationFormat>
  <Paragraphs>47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Classroom Rules</vt:lpstr>
      <vt:lpstr>Expectations</vt:lpstr>
      <vt:lpstr>Sanctions</vt:lpstr>
      <vt:lpstr>PowerPoint Presentation</vt:lpstr>
      <vt:lpstr>PowerPoint Presentation</vt:lpstr>
      <vt:lpstr>PE/Swimming</vt:lpstr>
      <vt:lpstr>After School Clubs</vt:lpstr>
      <vt:lpstr>Any questions?</vt:lpstr>
      <vt:lpstr>Thank you for coming today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Jenily Gopaul</dc:creator>
  <cp:lastModifiedBy>Pablo Casares</cp:lastModifiedBy>
  <cp:revision>11</cp:revision>
  <cp:lastPrinted>2017-09-20T15:29:03Z</cp:lastPrinted>
  <dcterms:created xsi:type="dcterms:W3CDTF">2016-09-21T15:53:57Z</dcterms:created>
  <dcterms:modified xsi:type="dcterms:W3CDTF">2018-09-19T14:42:24Z</dcterms:modified>
</cp:coreProperties>
</file>