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9" r:id="rId4"/>
    <p:sldId id="270" r:id="rId5"/>
    <p:sldId id="267" r:id="rId6"/>
    <p:sldId id="26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93"/>
    <a:srgbClr val="EFFCA2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92086" autoAdjust="0"/>
  </p:normalViewPr>
  <p:slideViewPr>
    <p:cSldViewPr>
      <p:cViewPr>
        <p:scale>
          <a:sx n="77" d="100"/>
          <a:sy n="77" d="100"/>
        </p:scale>
        <p:origin x="-136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92FA-B1C5-49C7-9247-9F50808CA4CA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FD0A-CF9B-4597-BFD8-B1309B52D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1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3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3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1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6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9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0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C58-702D-4F4B-8DA1-17B38024BCE4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ia.greenwood\AppData\Local\Microsoft\Windows\Temporary Internet Files\Content.IE5\I9HGZ2UL\Bethlehem1894[1]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3463" r="1379" b="2040"/>
          <a:stretch/>
        </p:blipFill>
        <p:spPr bwMode="auto">
          <a:xfrm>
            <a:off x="-36512" y="836713"/>
            <a:ext cx="9180512" cy="606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6BCF4966-17DB-4C0E-8B70-3116CF776F89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8" y="836713"/>
            <a:ext cx="299292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148064" y="4077072"/>
            <a:ext cx="3744416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Immaculate Heart</a:t>
            </a:r>
            <a:endParaRPr lang="en-GB" sz="3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786" y="980728"/>
            <a:ext cx="2880320" cy="10819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Mary</a:t>
            </a:r>
            <a:endParaRPr lang="en-GB" sz="4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401089"/>
            <a:ext cx="3744416" cy="3893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Mary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said to the angel, “How will this happen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?”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angel said to Mary, “The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Holy Spirit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will come upon you, and the power of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God, the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Most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High,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will cover you.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baby will be holy.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will be called the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Son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Mary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said, “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 am the servant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Lord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Let this happen to me as you say!”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Gospel of the Lord</a:t>
            </a:r>
          </a:p>
        </p:txBody>
      </p:sp>
      <p:pic>
        <p:nvPicPr>
          <p:cNvPr id="3" name="Picture 3" descr="C:\Users\kasia.greenwood\AppData\Local\Microsoft\Windows\Temporary Internet Files\Content.IE5\2J2WDAVI\scan004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28448" r="53147" b="5403"/>
          <a:stretch/>
        </p:blipFill>
        <p:spPr bwMode="auto">
          <a:xfrm>
            <a:off x="12477" y="1838646"/>
            <a:ext cx="17000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sia.greenwood\AppData\Local\Microsoft\Windows\Temporary Internet Files\Content.IE5\2J2WDAVI\scan004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7" t="10614" r="16014" b="18577"/>
          <a:stretch/>
        </p:blipFill>
        <p:spPr bwMode="auto">
          <a:xfrm>
            <a:off x="7308304" y="908720"/>
            <a:ext cx="1835696" cy="43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84864" y="1268760"/>
            <a:ext cx="3744416" cy="47436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 reading from the Gospel of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 Luke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1:26-38 (adapted) </a:t>
            </a:r>
          </a:p>
          <a:p>
            <a:pPr>
              <a:lnSpc>
                <a:spcPct val="130000"/>
              </a:lnSpc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sent the angel Gabriel to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Mary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angel came to her and said, “Greetings! The Lord has blessed you and is with you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.”</a:t>
            </a:r>
          </a:p>
          <a:p>
            <a:pPr>
              <a:lnSpc>
                <a:spcPct val="130000"/>
              </a:lnSpc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But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Mary was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confused and wondered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“What does this mean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?”</a:t>
            </a: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angel said to her, “Don’t be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afraid,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because God is pleased with you.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Listen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!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You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will give birth to a son, and you will name him Jesus.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will be great, and people will call him the Son of the Most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High.”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BCF4966-17DB-4C0E-8B70-3116CF776F89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623719" cy="536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1389" y="20608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Perfectly clean</a:t>
            </a:r>
          </a:p>
          <a:p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Spotless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4258" y="1196752"/>
            <a:ext cx="352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Immaculate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267">
            <a:off x="4929225" y="2915839"/>
            <a:ext cx="2509137" cy="315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6BCF4966-17DB-4C0E-8B70-3116CF776F89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8" y="836713"/>
            <a:ext cx="299292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80528" y="1772816"/>
            <a:ext cx="9505057" cy="3371136"/>
          </a:xfrm>
          <a:prstGeom prst="irregularSeal1">
            <a:avLst/>
          </a:prstGeom>
          <a:solidFill>
            <a:srgbClr val="F9FB9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Immaculate</a:t>
            </a:r>
            <a:endParaRPr lang="en-GB" sz="4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441" y="124959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Kind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332" y="10697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Gentle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4987" y="3841884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Good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8738" y="5210036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Loving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8435" y="2132856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Generous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9728" y="5210036"/>
            <a:ext cx="1778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Faith-full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857" y="2132856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Caring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515" y="3933056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Obedient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1839"/>
          <a:stretch/>
        </p:blipFill>
        <p:spPr>
          <a:xfrm>
            <a:off x="1798690" y="788276"/>
            <a:ext cx="5402605" cy="6069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86" t="56629" r="21597" b="8659"/>
          <a:stretch/>
        </p:blipFill>
        <p:spPr>
          <a:xfrm>
            <a:off x="4139953" y="4005064"/>
            <a:ext cx="1891862" cy="2380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kasia.greenwood\AppData\Local\Microsoft\Windows\Temporary Internet Files\Content.IE5\MZMM5SEM\red-heart-1362916005N5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" y="1164382"/>
            <a:ext cx="984721" cy="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sia.greenwood\AppData\Local\Microsoft\Windows\Temporary Internet Files\Content.IE5\N3DCWL5U\fire6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6" y="1164382"/>
            <a:ext cx="870944" cy="8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kasia.greenwood\AppData\Local\Microsoft\Windows\Temporary Internet Files\Content.IE5\S1QTXR2Q\sword-294x3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1533">
            <a:off x="425174" y="3452572"/>
            <a:ext cx="1003053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8" t="40651" r="27252" b="47295"/>
          <a:stretch>
            <a:fillRect/>
          </a:stretch>
        </p:blipFill>
        <p:spPr bwMode="auto">
          <a:xfrm>
            <a:off x="7750541" y="3319082"/>
            <a:ext cx="10154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6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2.59259E-6 L -0.07187 -0.08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895" y="1268759"/>
            <a:ext cx="3877374" cy="4134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5175A6"/>
                </a:solidFill>
                <a:latin typeface="Calibri Light" panose="020F0302020204030204" pitchFamily="34" charset="0"/>
              </a:rPr>
              <a:t>Mission Together Prayer</a:t>
            </a:r>
            <a:endParaRPr lang="en-GB" sz="2800" dirty="0">
              <a:solidFill>
                <a:srgbClr val="5175A6"/>
              </a:solidFill>
              <a:latin typeface="Calibri Light" panose="020F0302020204030204" pitchFamily="34" charset="0"/>
            </a:endParaRPr>
          </a:p>
          <a:p>
            <a:endParaRPr lang="en-GB" sz="1200" b="1" dirty="0"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ay all children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world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love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friendship and live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peace  </a:t>
            </a: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 God’s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love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forever. </a:t>
            </a:r>
          </a:p>
          <a:p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095" y="1253591"/>
            <a:ext cx="4741988" cy="44832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5175A6"/>
                </a:solidFill>
                <a:latin typeface="Calibri Light" panose="020F0302020204030204" pitchFamily="34" charset="0"/>
              </a:rPr>
              <a:t>Hail Mary</a:t>
            </a:r>
          </a:p>
          <a:p>
            <a:endParaRPr lang="en-GB" sz="1200" b="1" dirty="0"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Hail Mary, full of Grace,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Lord is with thee.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Blessed art thou among women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blessed is the fruit of thy womb,     Jesus.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Holy Mary Mother of God,</a:t>
            </a:r>
          </a:p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for us sinners,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 and at the hour of our death.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sp>
        <p:nvSpPr>
          <p:cNvPr id="6" name="Oval 5"/>
          <p:cNvSpPr/>
          <p:nvPr/>
        </p:nvSpPr>
        <p:spPr>
          <a:xfrm>
            <a:off x="5856143" y="3369506"/>
            <a:ext cx="300033" cy="25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647635" y="1372789"/>
            <a:ext cx="175399" cy="110299"/>
          </a:xfrm>
          <a:custGeom>
            <a:avLst/>
            <a:gdLst>
              <a:gd name="connsiteX0" fmla="*/ 37835 w 232718"/>
              <a:gd name="connsiteY0" fmla="*/ 3576 h 137125"/>
              <a:gd name="connsiteX1" fmla="*/ 92990 w 232718"/>
              <a:gd name="connsiteY1" fmla="*/ 18091 h 137125"/>
              <a:gd name="connsiteX2" fmla="*/ 153950 w 232718"/>
              <a:gd name="connsiteY2" fmla="*/ 41314 h 137125"/>
              <a:gd name="connsiteX3" fmla="*/ 203298 w 232718"/>
              <a:gd name="connsiteY3" fmla="*/ 90662 h 137125"/>
              <a:gd name="connsiteX4" fmla="*/ 232327 w 232718"/>
              <a:gd name="connsiteY4" fmla="*/ 116788 h 137125"/>
              <a:gd name="connsiteX5" fmla="*/ 182978 w 232718"/>
              <a:gd name="connsiteY5" fmla="*/ 137108 h 137125"/>
              <a:gd name="connsiteX6" fmla="*/ 90087 w 232718"/>
              <a:gd name="connsiteY6" fmla="*/ 119691 h 137125"/>
              <a:gd name="connsiteX7" fmla="*/ 3001 w 232718"/>
              <a:gd name="connsiteY7" fmla="*/ 87759 h 137125"/>
              <a:gd name="connsiteX8" fmla="*/ 37835 w 232718"/>
              <a:gd name="connsiteY8" fmla="*/ 3576 h 13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8" h="137125">
                <a:moveTo>
                  <a:pt x="37835" y="3576"/>
                </a:moveTo>
                <a:cubicBezTo>
                  <a:pt x="52833" y="-8035"/>
                  <a:pt x="73638" y="11801"/>
                  <a:pt x="92990" y="18091"/>
                </a:cubicBezTo>
                <a:cubicBezTo>
                  <a:pt x="112342" y="24381"/>
                  <a:pt x="135565" y="29219"/>
                  <a:pt x="153950" y="41314"/>
                </a:cubicBezTo>
                <a:cubicBezTo>
                  <a:pt x="172335" y="53409"/>
                  <a:pt x="190235" y="78083"/>
                  <a:pt x="203298" y="90662"/>
                </a:cubicBezTo>
                <a:cubicBezTo>
                  <a:pt x="216361" y="103241"/>
                  <a:pt x="235714" y="109047"/>
                  <a:pt x="232327" y="116788"/>
                </a:cubicBezTo>
                <a:cubicBezTo>
                  <a:pt x="228940" y="124529"/>
                  <a:pt x="206685" y="136624"/>
                  <a:pt x="182978" y="137108"/>
                </a:cubicBezTo>
                <a:cubicBezTo>
                  <a:pt x="159271" y="137592"/>
                  <a:pt x="120083" y="127916"/>
                  <a:pt x="90087" y="119691"/>
                </a:cubicBezTo>
                <a:cubicBezTo>
                  <a:pt x="60091" y="111466"/>
                  <a:pt x="16064" y="102273"/>
                  <a:pt x="3001" y="87759"/>
                </a:cubicBezTo>
                <a:cubicBezTo>
                  <a:pt x="-10062" y="73245"/>
                  <a:pt x="22837" y="15187"/>
                  <a:pt x="37835" y="35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2424" r="11630" b="5831"/>
          <a:stretch/>
        </p:blipFill>
        <p:spPr>
          <a:xfrm>
            <a:off x="5709592" y="1110540"/>
            <a:ext cx="1913095" cy="50208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16083" y="3809544"/>
            <a:ext cx="60007" cy="62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076056" y="3500333"/>
            <a:ext cx="2654530" cy="3025011"/>
            <a:chOff x="5574909" y="1100602"/>
            <a:chExt cx="4329606" cy="4773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909" y="1100602"/>
              <a:ext cx="2605099" cy="43582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599" y="1221440"/>
              <a:ext cx="2487916" cy="465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4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286</Words>
  <Application>Microsoft Office PowerPoint</Application>
  <PresentationFormat>On-screen Show (4:3)</PresentationFormat>
  <Paragraphs>56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137</cp:revision>
  <dcterms:created xsi:type="dcterms:W3CDTF">2018-01-26T14:12:48Z</dcterms:created>
  <dcterms:modified xsi:type="dcterms:W3CDTF">2018-05-02T12:35:50Z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