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2" r:id="rId5"/>
    <p:sldId id="263" r:id="rId6"/>
    <p:sldId id="266" r:id="rId7"/>
    <p:sldId id="267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C72-73A9-8A48-A994-5A5FCDC427F1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714" y="1434790"/>
            <a:ext cx="32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291303"/>
            <a:ext cx="343988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‘Mary said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“Oh, how I praise the Lord. How I rejoice in God my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Saviour!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took notice of his poor servant girl.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on people will call me blessed, because God has done great things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me.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God’s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mercy goes on down the ages, to all who praise him.</a:t>
            </a:r>
          </a:p>
          <a:p>
            <a:pPr>
              <a:lnSpc>
                <a:spcPct val="150000"/>
              </a:lnSpc>
            </a:pPr>
            <a:endParaRPr lang="en-GB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Gospel of St Luke 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1:46-50 </a:t>
            </a:r>
          </a:p>
          <a:p>
            <a:endParaRPr lang="en-GB" dirty="0"/>
          </a:p>
        </p:txBody>
      </p:sp>
      <p:pic>
        <p:nvPicPr>
          <p:cNvPr id="1026" name="Picture 2" descr="F:\Profiles\claire.colleran\Pictures\Cartoons\Mary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1" y="1030554"/>
            <a:ext cx="2123179" cy="54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20" y="1263109"/>
            <a:ext cx="2876951" cy="4505954"/>
          </a:xfrm>
          <a:prstGeom prst="rect">
            <a:avLst/>
          </a:prstGeom>
        </p:spPr>
      </p:pic>
      <p:pic>
        <p:nvPicPr>
          <p:cNvPr id="6" name="Picture 2" descr="F:\Profiles\claire.colleran\Pictures\Cartoons\Mary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1" y="1030554"/>
            <a:ext cx="2123179" cy="54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Image result for rosary bea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43" y="1347089"/>
            <a:ext cx="2486722" cy="440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22" y="2622394"/>
            <a:ext cx="2008555" cy="20227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45" y="2375944"/>
            <a:ext cx="2318892" cy="210611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51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4" y="1204290"/>
            <a:ext cx="2642840" cy="3434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244">
            <a:off x="3710133" y="1528761"/>
            <a:ext cx="4709249" cy="355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:\Mission Together\Mission Together Files\Materials All Years\Working Materials 2016-2017 KENYA\Images\Eunice praying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11014"/>
          <a:stretch/>
        </p:blipFill>
        <p:spPr bwMode="auto">
          <a:xfrm>
            <a:off x="653674" y="3411834"/>
            <a:ext cx="1508760" cy="2661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O:\Mission Together\Mission Together Files\Materials All Years\001 Working Materials SRI LANKA 2017-2018\Images\Ajay praying (no background)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32" y="3829185"/>
            <a:ext cx="1326422" cy="272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5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 descr="O:\Mission Together\Mission Together Files\Materials All Years\Images\Standing Jesus colou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2135" r="8545" b="4956"/>
          <a:stretch>
            <a:fillRect/>
          </a:stretch>
        </p:blipFill>
        <p:spPr bwMode="auto">
          <a:xfrm>
            <a:off x="365028" y="1154539"/>
            <a:ext cx="287178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educa\AppData\Local\Microsoft\Windows\INetCache\Content.Word\Kenya - Eunice with nephew and red box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18">
            <a:off x="6229555" y="719983"/>
            <a:ext cx="1974495" cy="342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F:\Profiles\claire.colleran\Pictures\Sri Lanka web 1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58" b="4948"/>
          <a:stretch/>
        </p:blipFill>
        <p:spPr bwMode="auto">
          <a:xfrm rot="187668">
            <a:off x="3330325" y="1214304"/>
            <a:ext cx="2286000" cy="348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appy Days"/>
          <p:cNvPicPr/>
          <p:nvPr/>
        </p:nvPicPr>
        <p:blipFill rotWithShape="1">
          <a:blip r:embed="rId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r="15614"/>
          <a:stretch/>
        </p:blipFill>
        <p:spPr bwMode="auto">
          <a:xfrm rot="21378231">
            <a:off x="4949721" y="3742274"/>
            <a:ext cx="235865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97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/>
          <a:srcRect l="29083" t="17284" r="6312" b="9591"/>
          <a:stretch/>
        </p:blipFill>
        <p:spPr bwMode="auto">
          <a:xfrm>
            <a:off x="2969187" y="2615690"/>
            <a:ext cx="4951142" cy="3317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8" descr="O:\Mission Together\Mission Together Files\Materials All Years\Images\Standing Jesus colou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2135" r="8545" b="4956"/>
          <a:stretch>
            <a:fillRect/>
          </a:stretch>
        </p:blipFill>
        <p:spPr bwMode="auto">
          <a:xfrm>
            <a:off x="365028" y="1154539"/>
            <a:ext cx="287178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98" y="1003610"/>
            <a:ext cx="2107580" cy="28658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123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55" y="1076091"/>
            <a:ext cx="5854588" cy="441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2" y="1378747"/>
            <a:ext cx="2341756" cy="3155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 descr="O:\Mission Together\Mission Together Files\Materials All Years\Working Materials 2016-2017 KENYA\Images\Eunice praying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11014"/>
          <a:stretch/>
        </p:blipFill>
        <p:spPr bwMode="auto">
          <a:xfrm>
            <a:off x="223024" y="3676786"/>
            <a:ext cx="1508760" cy="2661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O:\Mission Together\Mission Together Files\Materials All Years\001 Working Materials SRI LANKA 2017-2018\Images\Ajay praying (no background)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69" y="3948928"/>
            <a:ext cx="1326422" cy="272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919" y="1471960"/>
            <a:ext cx="3702207" cy="413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Hail Mary: </a:t>
            </a:r>
            <a:endParaRPr lang="en-GB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GB" sz="800" b="1" dirty="0">
              <a:latin typeface="Calibri" panose="020F05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Hail Mary, full of grace</a:t>
            </a: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Lord is with you.</a:t>
            </a: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Blessed are you among women,</a:t>
            </a: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blessed is the fruit </a:t>
            </a: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your womb, Jesus.</a:t>
            </a: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Holy Mary, Mother of God,</a:t>
            </a: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Pray for us sinners,</a:t>
            </a: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Now and at the hour of our death.</a:t>
            </a:r>
          </a:p>
          <a:p>
            <a:pPr>
              <a:lnSpc>
                <a:spcPts val="32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Amen.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919" y="1507947"/>
            <a:ext cx="3534941" cy="4103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Mission Together Prayer: </a:t>
            </a:r>
          </a:p>
          <a:p>
            <a:endParaRPr lang="en-GB" b="1" dirty="0"/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ay all children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the world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hare love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hare friendship and live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the peace 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 God’s love. </a:t>
            </a:r>
          </a:p>
          <a:p>
            <a:pPr>
              <a:lnSpc>
                <a:spcPts val="3200"/>
              </a:lnSpc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ow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forever. </a:t>
            </a:r>
          </a:p>
          <a:p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Amen</a:t>
            </a:r>
          </a:p>
        </p:txBody>
      </p:sp>
      <p:pic>
        <p:nvPicPr>
          <p:cNvPr id="8" name="Picture 2" descr="F:\Profiles\claire.colleran\Pictures\Cartoons\Mary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1" y="910811"/>
            <a:ext cx="2123179" cy="54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Mission Together\Mission Together Files\Materials All Years\001 Working Materials SRI LANKA 2017-2018\Images\Ajay waving (no background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33" y="2549792"/>
            <a:ext cx="1952162" cy="381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O:\Mission Together\Mission Together Files\Materials All Years\Working Materials 2016-2017 KENYA\Images\Eunice praying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11014"/>
          <a:stretch/>
        </p:blipFill>
        <p:spPr bwMode="auto">
          <a:xfrm>
            <a:off x="4734429" y="3925490"/>
            <a:ext cx="1606731" cy="2593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152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England</dc:creator>
  <cp:lastModifiedBy>administrator</cp:lastModifiedBy>
  <cp:revision>40</cp:revision>
  <dcterms:created xsi:type="dcterms:W3CDTF">2016-10-31T10:22:49Z</dcterms:created>
  <dcterms:modified xsi:type="dcterms:W3CDTF">2018-02-28T15:22:21Z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