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2" d="100"/>
          <a:sy n="82" d="100"/>
        </p:scale>
        <p:origin x="-102"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4EC41E-5CEA-41A5-9CAE-6EF784E3421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345895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4EC41E-5CEA-41A5-9CAE-6EF784E3421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84020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4EC41E-5CEA-41A5-9CAE-6EF784E3421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48319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4EC41E-5CEA-41A5-9CAE-6EF784E3421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388500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EC41E-5CEA-41A5-9CAE-6EF784E34215}"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194754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4EC41E-5CEA-41A5-9CAE-6EF784E34215}"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174787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4EC41E-5CEA-41A5-9CAE-6EF784E34215}"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2159516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4EC41E-5CEA-41A5-9CAE-6EF784E34215}"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189844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EC41E-5CEA-41A5-9CAE-6EF784E34215}"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169915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EC41E-5CEA-41A5-9CAE-6EF784E34215}"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35813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EC41E-5CEA-41A5-9CAE-6EF784E34215}"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03C3D5-2F91-405B-A5F3-34B662DBE3F2}" type="slidenum">
              <a:rPr lang="en-GB" smtClean="0"/>
              <a:t>‹#›</a:t>
            </a:fld>
            <a:endParaRPr lang="en-GB"/>
          </a:p>
        </p:txBody>
      </p:sp>
    </p:spTree>
    <p:extLst>
      <p:ext uri="{BB962C8B-B14F-4D97-AF65-F5344CB8AC3E}">
        <p14:creationId xmlns:p14="http://schemas.microsoft.com/office/powerpoint/2010/main" val="343589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EC41E-5CEA-41A5-9CAE-6EF784E34215}" type="datetimeFigureOut">
              <a:rPr lang="en-GB" smtClean="0"/>
              <a:t>15/04/2020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3C3D5-2F91-405B-A5F3-34B662DBE3F2}" type="slidenum">
              <a:rPr lang="en-GB" smtClean="0"/>
              <a:t>‹#›</a:t>
            </a:fld>
            <a:endParaRPr lang="en-GB"/>
          </a:p>
        </p:txBody>
      </p:sp>
    </p:spTree>
    <p:extLst>
      <p:ext uri="{BB962C8B-B14F-4D97-AF65-F5344CB8AC3E}">
        <p14:creationId xmlns:p14="http://schemas.microsoft.com/office/powerpoint/2010/main" val="408846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kidsgen.com/events/easter/easter_symbol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jesus+is+risen&amp;source=images&amp;cd=&amp;cad=rja&amp;uact=8&amp;docid=lukvVqDLhy-fWM&amp;tbnid=ifYOO0Ts0PcS1M:&amp;ved=0CAUQjRw&amp;url=http://123parades.com/jesus-is-risen-alleluia-fr-prof-j-mariakumar-svd-amp-ms-m-2014/&amp;ei=kV5VU7XmB-2b0wWxhICYCw&amp;bvm=bv.65058239,d.d2k&amp;psig=AFQjCNGxU_pM7z-V44qGcc8eTqed_zqfZg&amp;ust=1398190088100634"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4986F9-F775-4390-9BB9-017EC355A848}"/>
              </a:ext>
            </a:extLst>
          </p:cNvPr>
          <p:cNvSpPr>
            <a:spLocks noGrp="1"/>
          </p:cNvSpPr>
          <p:nvPr>
            <p:ph type="ctrTitle"/>
          </p:nvPr>
        </p:nvSpPr>
        <p:spPr/>
        <p:txBody>
          <a:bodyPr>
            <a:normAutofit/>
          </a:bodyPr>
          <a:lstStyle/>
          <a:p>
            <a:r>
              <a:rPr lang="en-GB" sz="8000" b="1" u="sng" dirty="0"/>
              <a:t>Lesson 3</a:t>
            </a:r>
          </a:p>
        </p:txBody>
      </p:sp>
      <p:sp>
        <p:nvSpPr>
          <p:cNvPr id="4" name="Subtitle 3">
            <a:extLst>
              <a:ext uri="{FF2B5EF4-FFF2-40B4-BE49-F238E27FC236}">
                <a16:creationId xmlns="" xmlns:a16="http://schemas.microsoft.com/office/drawing/2014/main" id="{6F61274F-1BA1-4A5C-9F64-0217E6682E5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1869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724" y="2719669"/>
            <a:ext cx="9144000" cy="2387600"/>
          </a:xfrm>
        </p:spPr>
        <p:txBody>
          <a:bodyPr>
            <a:normAutofit fontScale="90000"/>
          </a:bodyPr>
          <a:lstStyle/>
          <a:p>
            <a:pPr lvl="0"/>
            <a:r>
              <a:rPr lang="en-GB" b="1" dirty="0">
                <a:solidFill>
                  <a:srgbClr val="000000"/>
                </a:solidFill>
                <a:latin typeface="Comic Sans MS" pitchFamily="66"/>
              </a:rPr>
              <a:t>Today I am retelling the story of  the resurrection of Jesus based on Matthew 28:1-10</a:t>
            </a:r>
            <a:br>
              <a:rPr lang="en-GB" b="1" dirty="0">
                <a:solidFill>
                  <a:srgbClr val="000000"/>
                </a:solidFill>
                <a:latin typeface="Comic Sans MS" pitchFamily="66"/>
              </a:rPr>
            </a:br>
            <a:endParaRPr lang="en-GB" dirty="0"/>
          </a:p>
        </p:txBody>
      </p:sp>
    </p:spTree>
    <p:extLst>
      <p:ext uri="{BB962C8B-B14F-4D97-AF65-F5344CB8AC3E}">
        <p14:creationId xmlns:p14="http://schemas.microsoft.com/office/powerpoint/2010/main" val="320350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919533" y="24972"/>
            <a:ext cx="8604449" cy="6463308"/>
          </a:xfrm>
          <a:prstGeom prst="rect">
            <a:avLst/>
          </a:prstGeom>
          <a:noFill/>
          <a:ln>
            <a:noFill/>
            <a:prstDash val="solid"/>
          </a:ln>
        </p:spPr>
        <p:txBody>
          <a:bodyPr vert="horz" wrap="square" lIns="91440" tIns="45720" rIns="91440" bIns="45720" anchor="t" anchorCtr="0" compatLnSpc="1">
            <a:spAutoFit/>
          </a:bodyPr>
          <a:lstStyle/>
          <a:p>
            <a:pPr algn="ctr">
              <a:defRPr sz="1800" b="0" i="0" u="none" strike="noStrike" kern="0" cap="none" spc="0" baseline="0">
                <a:solidFill>
                  <a:srgbClr val="000000"/>
                </a:solidFill>
                <a:uFillTx/>
              </a:defRPr>
            </a:pPr>
            <a:r>
              <a:rPr lang="en-GB" b="1">
                <a:solidFill>
                  <a:srgbClr val="000000"/>
                </a:solidFill>
                <a:latin typeface="Comic Sans MS" pitchFamily="66"/>
                <a:ea typeface=""/>
                <a:cs typeface=""/>
              </a:rPr>
              <a:t>Today I am retelling the story of  the resurrection of Jesus based on Matthew 28:1-10</a:t>
            </a:r>
          </a:p>
          <a:p>
            <a:pPr>
              <a:defRPr sz="1800" b="0" i="0" u="none" strike="noStrike" kern="0" cap="none" spc="0" baseline="0">
                <a:solidFill>
                  <a:srgbClr val="000000"/>
                </a:solidFill>
                <a:uFillTx/>
              </a:defRPr>
            </a:pPr>
            <a:endParaRPr lang="en-GB">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b="1">
                <a:solidFill>
                  <a:srgbClr val="000000"/>
                </a:solidFill>
                <a:latin typeface="Comic Sans MS" pitchFamily="66"/>
                <a:ea typeface=""/>
                <a:cs typeface=""/>
              </a:rPr>
              <a:t>Jesus Has Risen</a:t>
            </a:r>
          </a:p>
          <a:p>
            <a:pPr>
              <a:defRPr sz="1800" b="0" i="0" u="none" strike="noStrike" kern="0" cap="none" spc="0" baseline="0">
                <a:solidFill>
                  <a:srgbClr val="000000"/>
                </a:solidFill>
                <a:uFillTx/>
              </a:defRPr>
            </a:pPr>
            <a:endParaRPr lang="en-GB">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a:solidFill>
                  <a:srgbClr val="000000"/>
                </a:solidFill>
                <a:latin typeface="Comic Sans MS" pitchFamily="66"/>
                <a:ea typeface=""/>
                <a:cs typeface=""/>
              </a:rPr>
              <a:t>After the Sabbath, at dawn on the first day of the week, Mary Magdalene and the other Mary went to look at the tomb.</a:t>
            </a:r>
          </a:p>
          <a:p>
            <a:pPr>
              <a:defRPr sz="1800" b="0" i="0" u="none" strike="noStrike" kern="0" cap="none" spc="0" baseline="0">
                <a:solidFill>
                  <a:srgbClr val="000000"/>
                </a:solidFill>
                <a:uFillTx/>
              </a:defRPr>
            </a:pPr>
            <a:endParaRPr lang="en-GB">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a:solidFill>
                  <a:srgbClr val="000000"/>
                </a:solidFill>
                <a:latin typeface="Comic Sans MS" pitchFamily="66"/>
                <a:ea typeface=""/>
                <a:cs typeface=""/>
              </a:rPr>
              <a:t>There was a violent earthquake, for an angel of the Lord came down from heaven and, going to the tomb, rolled back the stone and sat on it. His appearance was like lightning, and his clothes were white as snow. The guards were so afraid of him that they shook and became like dead men.</a:t>
            </a:r>
          </a:p>
          <a:p>
            <a:pPr>
              <a:defRPr sz="1800" b="0" i="0" u="none" strike="noStrike" kern="0" cap="none" spc="0" baseline="0">
                <a:solidFill>
                  <a:srgbClr val="000000"/>
                </a:solidFill>
                <a:uFillTx/>
              </a:defRPr>
            </a:pPr>
            <a:endParaRPr lang="en-GB">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a:solidFill>
                  <a:srgbClr val="000000"/>
                </a:solidFill>
                <a:latin typeface="Comic Sans MS" pitchFamily="66"/>
                <a:ea typeface=""/>
                <a:cs typeface=""/>
              </a:rPr>
              <a:t>The angel said to the women, “Do not be afraid, for I know that you are looking for Jesus, who was crucified. He is not here; he has risen, just as he said. Come and see the place where he lay. Then go quickly and tell his disciples: ‘He has risen from the dead and is going ahead of you into Galilee. There you will see him.’ Now I have told you.”</a:t>
            </a:r>
          </a:p>
          <a:p>
            <a:pPr>
              <a:defRPr sz="1800" b="0" i="0" u="none" strike="noStrike" kern="0" cap="none" spc="0" baseline="0">
                <a:solidFill>
                  <a:srgbClr val="000000"/>
                </a:solidFill>
                <a:uFillTx/>
              </a:defRPr>
            </a:pPr>
            <a:endParaRPr lang="en-GB">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a:solidFill>
                  <a:srgbClr val="000000"/>
                </a:solidFill>
                <a:latin typeface="Comic Sans MS" pitchFamily="66"/>
                <a:ea typeface=""/>
                <a:cs typeface=""/>
              </a:rPr>
              <a:t>So the women hurried away from the tomb, afraid yet filled with joy, and ran to tell his disciples. Suddenly Jesus met them. “Greetings,” he said. They came to him, clasped his feet and worshiped him. Then Jesus said to them, “Do not be afraid. Go and tell my brothers to go to Galilee; there they will see me.”</a:t>
            </a:r>
          </a:p>
        </p:txBody>
      </p:sp>
    </p:spTree>
    <p:extLst>
      <p:ext uri="{BB962C8B-B14F-4D97-AF65-F5344CB8AC3E}">
        <p14:creationId xmlns:p14="http://schemas.microsoft.com/office/powerpoint/2010/main" val="345895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9536" y="404665"/>
            <a:ext cx="8229600" cy="4525963"/>
          </a:xfrm>
        </p:spPr>
        <p:txBody>
          <a:bodyPr>
            <a:normAutofit/>
          </a:bodyPr>
          <a:lstStyle/>
          <a:p>
            <a:pPr marL="0" indent="0" fontAlgn="base">
              <a:spcBef>
                <a:spcPct val="0"/>
              </a:spcBef>
              <a:spcAft>
                <a:spcPct val="0"/>
              </a:spcAft>
              <a:buNone/>
            </a:pPr>
            <a:r>
              <a:rPr kumimoji="0" lang="en-AU" altLang="en-US" b="0" i="0" u="none" strike="noStrike" cap="none" normalizeH="0" baseline="0" dirty="0">
                <a:ln>
                  <a:noFill/>
                </a:ln>
                <a:solidFill>
                  <a:schemeClr val="tx1"/>
                </a:solidFill>
                <a:effectLst/>
                <a:ea typeface="Times New Roman" pitchFamily="18" charset="0"/>
                <a:cs typeface="Arial" pitchFamily="34" charset="0"/>
              </a:rPr>
              <a:t>All the Gospels have a story about the Resurrection.  </a:t>
            </a:r>
            <a:r>
              <a:rPr kumimoji="0" lang="en-AU" altLang="en-US" b="0" i="0" u="none" strike="noStrike" cap="none" normalizeH="0" baseline="0" dirty="0">
                <a:ln>
                  <a:noFill/>
                </a:ln>
                <a:solidFill>
                  <a:schemeClr val="bg1">
                    <a:lumMod val="85000"/>
                  </a:schemeClr>
                </a:solidFill>
                <a:effectLst/>
                <a:ea typeface="Times New Roman" pitchFamily="18" charset="0"/>
                <a:cs typeface="Arial" pitchFamily="34" charset="0"/>
              </a:rPr>
              <a:t>White Hat</a:t>
            </a:r>
            <a:endParaRPr kumimoji="0" lang="en-GB" altLang="en-US" b="0" i="0" u="none" strike="noStrike" cap="none" normalizeH="0" baseline="0" dirty="0">
              <a:ln>
                <a:noFill/>
              </a:ln>
              <a:solidFill>
                <a:schemeClr val="bg1">
                  <a:lumMod val="85000"/>
                </a:schemeClr>
              </a:solidFill>
              <a:effectLst/>
              <a:cs typeface="Arial" pitchFamily="34" charset="0"/>
            </a:endParaRPr>
          </a:p>
          <a:p>
            <a:pPr marL="0" indent="0" eaLnBrk="0" fontAlgn="base" hangingPunct="0">
              <a:spcBef>
                <a:spcPct val="0"/>
              </a:spcBef>
              <a:spcAft>
                <a:spcPct val="0"/>
              </a:spcAft>
              <a:buFontTx/>
              <a:buChar char="•"/>
            </a:pPr>
            <a:r>
              <a:rPr kumimoji="0" lang="en-GB" altLang="en-US" b="0" i="0" u="none" strike="noStrike" cap="none" normalizeH="0" baseline="0" dirty="0">
                <a:ln>
                  <a:noFill/>
                </a:ln>
                <a:solidFill>
                  <a:schemeClr val="tx1"/>
                </a:solidFill>
                <a:effectLst/>
                <a:ea typeface="Times New Roman" pitchFamily="18" charset="0"/>
                <a:cs typeface="Arial" pitchFamily="34" charset="0"/>
              </a:rPr>
              <a:t>that Jesus is incarnate </a:t>
            </a:r>
            <a:endParaRPr kumimoji="0" lang="en-GB" altLang="en-US" b="0" i="0" u="none" strike="noStrike" cap="none" normalizeH="0" baseline="0" dirty="0">
              <a:ln>
                <a:noFill/>
              </a:ln>
              <a:solidFill>
                <a:schemeClr val="tx1"/>
              </a:solidFill>
              <a:effectLst/>
              <a:cs typeface="Arial" pitchFamily="34" charset="0"/>
            </a:endParaRPr>
          </a:p>
          <a:p>
            <a:pPr marL="0" indent="0" eaLnBrk="0" fontAlgn="base" hangingPunct="0">
              <a:spcBef>
                <a:spcPct val="0"/>
              </a:spcBef>
              <a:spcAft>
                <a:spcPct val="0"/>
              </a:spcAft>
              <a:buFontTx/>
              <a:buChar char="•"/>
            </a:pPr>
            <a:r>
              <a:rPr kumimoji="0" lang="en-GB" altLang="en-US" b="0" i="0" u="none" strike="noStrike" cap="none" normalizeH="0" baseline="0" dirty="0">
                <a:ln>
                  <a:noFill/>
                </a:ln>
                <a:solidFill>
                  <a:schemeClr val="tx1"/>
                </a:solidFill>
                <a:effectLst/>
                <a:ea typeface="Times New Roman" pitchFamily="18" charset="0"/>
                <a:cs typeface="Arial" pitchFamily="34" charset="0"/>
              </a:rPr>
              <a:t>that Jesus resurrection offers us a chance of new life now</a:t>
            </a:r>
            <a:endParaRPr kumimoji="0" lang="en-GB" altLang="en-US" b="0" i="0" u="none" strike="noStrike" cap="none" normalizeH="0" baseline="0" dirty="0">
              <a:ln>
                <a:noFill/>
              </a:ln>
              <a:solidFill>
                <a:schemeClr val="tx1"/>
              </a:solidFill>
              <a:effectLst/>
              <a:cs typeface="Arial" pitchFamily="34" charset="0"/>
            </a:endParaRPr>
          </a:p>
          <a:p>
            <a:pPr marL="0" indent="0" eaLnBrk="0" fontAlgn="base" hangingPunct="0">
              <a:spcBef>
                <a:spcPct val="0"/>
              </a:spcBef>
              <a:spcAft>
                <a:spcPct val="0"/>
              </a:spcAft>
              <a:buFontTx/>
              <a:buChar char="•"/>
            </a:pPr>
            <a:r>
              <a:rPr kumimoji="0" lang="en-GB" altLang="en-US" b="0" i="0" u="none" strike="noStrike" cap="none" normalizeH="0" baseline="0" dirty="0">
                <a:ln>
                  <a:noFill/>
                </a:ln>
                <a:solidFill>
                  <a:schemeClr val="tx1"/>
                </a:solidFill>
                <a:effectLst/>
                <a:ea typeface="Times New Roman" pitchFamily="18" charset="0"/>
                <a:cs typeface="Arial" pitchFamily="34" charset="0"/>
              </a:rPr>
              <a:t>that our spirit will be with God for eternity after we die</a:t>
            </a:r>
          </a:p>
          <a:p>
            <a:pPr marL="0" indent="0" eaLnBrk="0" fontAlgn="base" hangingPunct="0">
              <a:spcBef>
                <a:spcPct val="0"/>
              </a:spcBef>
              <a:spcAft>
                <a:spcPct val="0"/>
              </a:spcAft>
              <a:buNone/>
            </a:pPr>
            <a:endParaRPr kumimoji="0" lang="en-GB" altLang="en-US" b="0" i="0" u="none" strike="noStrike" cap="none" normalizeH="0" baseline="0" dirty="0">
              <a:ln>
                <a:noFill/>
              </a:ln>
              <a:solidFill>
                <a:schemeClr val="tx1"/>
              </a:solidFill>
              <a:effectLst/>
              <a:cs typeface="Arial" pitchFamily="34" charset="0"/>
            </a:endParaRPr>
          </a:p>
          <a:p>
            <a:endParaRPr lang="en-GB" dirty="0"/>
          </a:p>
        </p:txBody>
      </p:sp>
    </p:spTree>
    <p:extLst>
      <p:ext uri="{BB962C8B-B14F-4D97-AF65-F5344CB8AC3E}">
        <p14:creationId xmlns:p14="http://schemas.microsoft.com/office/powerpoint/2010/main" val="288487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Discuss symbols of Easter and how they show new life.</a:t>
            </a:r>
            <a:endParaRPr lang="en-GB" dirty="0"/>
          </a:p>
        </p:txBody>
      </p:sp>
      <p:sp>
        <p:nvSpPr>
          <p:cNvPr id="3" name="Content Placeholder 2"/>
          <p:cNvSpPr>
            <a:spLocks noGrp="1"/>
          </p:cNvSpPr>
          <p:nvPr>
            <p:ph idx="1"/>
          </p:nvPr>
        </p:nvSpPr>
        <p:spPr/>
        <p:txBody>
          <a:bodyPr/>
          <a:lstStyle/>
          <a:p>
            <a:r>
              <a:rPr lang="en-GB" dirty="0">
                <a:hlinkClick r:id="rId2"/>
              </a:rPr>
              <a:t>http://www.kidsgen.com/events/easter/easter_symbols.htm</a:t>
            </a:r>
            <a:endParaRPr lang="en-GB" dirty="0"/>
          </a:p>
        </p:txBody>
      </p:sp>
    </p:spTree>
    <p:extLst>
      <p:ext uri="{BB962C8B-B14F-4D97-AF65-F5344CB8AC3E}">
        <p14:creationId xmlns:p14="http://schemas.microsoft.com/office/powerpoint/2010/main" val="215826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u="sng" dirty="0"/>
              <a:t>Task</a:t>
            </a:r>
          </a:p>
        </p:txBody>
      </p:sp>
      <p:sp>
        <p:nvSpPr>
          <p:cNvPr id="11" name="Content Placeholder 10"/>
          <p:cNvSpPr>
            <a:spLocks noGrp="1"/>
          </p:cNvSpPr>
          <p:nvPr>
            <p:ph idx="1"/>
          </p:nvPr>
        </p:nvSpPr>
        <p:spPr/>
        <p:txBody>
          <a:bodyPr>
            <a:normAutofit/>
          </a:bodyPr>
          <a:lstStyle/>
          <a:p>
            <a:r>
              <a:rPr lang="en-AU" dirty="0"/>
              <a:t>Today you are going to r</a:t>
            </a:r>
            <a:r>
              <a:rPr lang="en-AU" dirty="0">
                <a:effectLst/>
              </a:rPr>
              <a:t>etell the Resurrection </a:t>
            </a:r>
            <a:r>
              <a:rPr lang="en-AU" dirty="0" smtClean="0">
                <a:effectLst/>
              </a:rPr>
              <a:t>story to an adult.</a:t>
            </a:r>
            <a:endParaRPr lang="en-AU" dirty="0">
              <a:effectLst/>
            </a:endParaRPr>
          </a:p>
          <a:p>
            <a:r>
              <a:rPr lang="en-AU" dirty="0" smtClean="0"/>
              <a:t>Can you write some sentences about what has happened?</a:t>
            </a:r>
            <a:endParaRPr lang="en-AU" dirty="0"/>
          </a:p>
        </p:txBody>
      </p:sp>
    </p:spTree>
    <p:extLst>
      <p:ext uri="{BB962C8B-B14F-4D97-AF65-F5344CB8AC3E}">
        <p14:creationId xmlns:p14="http://schemas.microsoft.com/office/powerpoint/2010/main" val="1489280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919533" y="-33741"/>
            <a:ext cx="8604449" cy="4955203"/>
          </a:xfrm>
          <a:prstGeom prst="rect">
            <a:avLst/>
          </a:prstGeom>
          <a:noFill/>
          <a:ln>
            <a:noFill/>
            <a:prstDash val="solid"/>
          </a:ln>
        </p:spPr>
        <p:txBody>
          <a:bodyPr vert="horz" wrap="square" lIns="91440" tIns="45720" rIns="91440" bIns="45720" anchor="t" anchorCtr="0" compatLnSpc="1">
            <a:spAutoFit/>
          </a:bodyPr>
          <a:lstStyle/>
          <a:p>
            <a:pPr algn="ctr">
              <a:defRPr sz="1800" b="0" i="0" u="none" strike="noStrike" kern="0" cap="none" spc="0" baseline="0">
                <a:solidFill>
                  <a:srgbClr val="000000"/>
                </a:solidFill>
                <a:uFillTx/>
              </a:defRPr>
            </a:pPr>
            <a:r>
              <a:rPr lang="en-GB" b="1" dirty="0">
                <a:solidFill>
                  <a:srgbClr val="000000"/>
                </a:solidFill>
                <a:latin typeface="Comic Sans MS" pitchFamily="66"/>
                <a:ea typeface=""/>
                <a:cs typeface=""/>
              </a:rPr>
              <a:t>Today I am writing some sentences about the resurrection of Jesus based on Matthew 28:1-10</a:t>
            </a:r>
          </a:p>
          <a:p>
            <a:pPr>
              <a:defRPr sz="1800" b="0" i="0" u="none" strike="noStrike" kern="0" cap="none" spc="0" baseline="0">
                <a:solidFill>
                  <a:srgbClr val="000000"/>
                </a:solidFill>
                <a:uFillTx/>
              </a:defRPr>
            </a:pPr>
            <a:endParaRPr lang="en-GB" dirty="0">
              <a:solidFill>
                <a:srgbClr val="000000"/>
              </a:solidFill>
              <a:latin typeface="Comic Sans MS" pitchFamily="66"/>
              <a:ea typeface=""/>
              <a:cs typeface=""/>
            </a:endParaRPr>
          </a:p>
          <a:p>
            <a:pPr>
              <a:defRPr sz="1800" b="0" i="0" u="none" strike="noStrike" kern="0" cap="none" spc="0" baseline="0">
                <a:solidFill>
                  <a:srgbClr val="000000"/>
                </a:solidFill>
                <a:uFillTx/>
              </a:defRPr>
            </a:pPr>
            <a:endParaRPr lang="en-GB" b="1" kern="0" dirty="0">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sz="2800" u="sng" kern="0" dirty="0">
                <a:solidFill>
                  <a:srgbClr val="000000"/>
                </a:solidFill>
                <a:latin typeface="Comic Sans MS" pitchFamily="66"/>
                <a:ea typeface=""/>
                <a:cs typeface=""/>
              </a:rPr>
              <a:t>Key Words</a:t>
            </a:r>
          </a:p>
          <a:p>
            <a:pPr>
              <a:defRPr sz="1800" b="0" i="0" u="none" strike="noStrike" kern="0" cap="none" spc="0" baseline="0">
                <a:solidFill>
                  <a:srgbClr val="000000"/>
                </a:solidFill>
                <a:uFillTx/>
              </a:defRPr>
            </a:pPr>
            <a:endParaRPr lang="en-GB" sz="3600" b="1" dirty="0">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sz="3600" b="1" kern="0" dirty="0">
                <a:solidFill>
                  <a:srgbClr val="000000"/>
                </a:solidFill>
                <a:latin typeface="Comic Sans MS" pitchFamily="66"/>
                <a:ea typeface=""/>
                <a:cs typeface=""/>
              </a:rPr>
              <a:t>angel		earthquake	</a:t>
            </a:r>
          </a:p>
          <a:p>
            <a:pPr>
              <a:defRPr sz="1800" b="0" i="0" u="none" strike="noStrike" kern="0" cap="none" spc="0" baseline="0">
                <a:solidFill>
                  <a:srgbClr val="000000"/>
                </a:solidFill>
                <a:uFillTx/>
              </a:defRPr>
            </a:pPr>
            <a:r>
              <a:rPr lang="en-GB" sz="3600" b="1" kern="0" dirty="0">
                <a:solidFill>
                  <a:srgbClr val="000000"/>
                </a:solidFill>
                <a:latin typeface="Comic Sans MS" pitchFamily="66"/>
                <a:ea typeface=""/>
                <a:cs typeface=""/>
              </a:rPr>
              <a:t>	</a:t>
            </a:r>
          </a:p>
          <a:p>
            <a:pPr>
              <a:defRPr sz="1800" b="0" i="0" u="none" strike="noStrike" kern="0" cap="none" spc="0" baseline="0">
                <a:solidFill>
                  <a:srgbClr val="000000"/>
                </a:solidFill>
                <a:uFillTx/>
              </a:defRPr>
            </a:pPr>
            <a:r>
              <a:rPr lang="en-GB" sz="3600" b="1" kern="0" dirty="0">
                <a:solidFill>
                  <a:srgbClr val="000000"/>
                </a:solidFill>
                <a:latin typeface="Comic Sans MS" pitchFamily="66"/>
                <a:ea typeface=""/>
                <a:cs typeface=""/>
              </a:rPr>
              <a:t>tomb		</a:t>
            </a:r>
            <a:r>
              <a:rPr lang="en-GB" sz="3600" b="1" dirty="0">
                <a:solidFill>
                  <a:srgbClr val="000000"/>
                </a:solidFill>
                <a:latin typeface="Comic Sans MS" pitchFamily="66"/>
                <a:ea typeface=""/>
                <a:cs typeface=""/>
              </a:rPr>
              <a:t>‘do not be afraid’</a:t>
            </a:r>
          </a:p>
          <a:p>
            <a:pPr>
              <a:defRPr sz="1800" b="0" i="0" u="none" strike="noStrike" kern="0" cap="none" spc="0" baseline="0">
                <a:solidFill>
                  <a:srgbClr val="000000"/>
                </a:solidFill>
                <a:uFillTx/>
              </a:defRPr>
            </a:pPr>
            <a:endParaRPr lang="en-GB" sz="3600" b="1" dirty="0">
              <a:solidFill>
                <a:srgbClr val="000000"/>
              </a:solidFill>
              <a:latin typeface="Comic Sans MS" pitchFamily="66"/>
              <a:ea typeface=""/>
              <a:cs typeface=""/>
            </a:endParaRPr>
          </a:p>
          <a:p>
            <a:pPr>
              <a:defRPr sz="1800" b="0" i="0" u="none" strike="noStrike" kern="0" cap="none" spc="0" baseline="0">
                <a:solidFill>
                  <a:srgbClr val="000000"/>
                </a:solidFill>
                <a:uFillTx/>
              </a:defRPr>
            </a:pPr>
            <a:r>
              <a:rPr lang="en-GB" sz="3600" b="1" dirty="0">
                <a:solidFill>
                  <a:srgbClr val="000000"/>
                </a:solidFill>
                <a:latin typeface="Comic Sans MS" pitchFamily="66"/>
                <a:ea typeface=""/>
                <a:cs typeface=""/>
              </a:rPr>
              <a:t>‘he has risen’		Jesus	dead</a:t>
            </a:r>
          </a:p>
        </p:txBody>
      </p:sp>
      <p:sp>
        <p:nvSpPr>
          <p:cNvPr id="3" name="AutoShape 2" descr="data:image/jpeg;base64,/9j/4AAQSkZJRgABAQAAAQABAAD/2wCEAAkGBxQSEhQSEBQVFBUQEhAQDxQQFRQUFRAQFBQXFhQUFBUYHCggGBolGxQUITEhJSkrLi4uFx8zODMsNygtLisBCgoKDg0OGxAQGiwcHxwsLCwsLCwsLCwsLCwsLCwsLCwsLCwsLCwsLCwsLCwsLCwsLCwsLCwsLCwsLCwsLCwsLP/AABEIANkA6AMBIgACEQEDEQH/xAAbAAABBQEBAAAAAAAAAAAAAAAEAAIDBQYBB//EAD0QAAEDAgQEAwcCBQMDBQAAAAEAAhEDIQQSMUEFIlFhBhNxFTJSgZGhsULBFCMzcvDR4fEHYsIlgpKisv/EABkBAAMBAQEAAAAAAAAAAAAAAAABAgMEBf/EACERAAICAgIDAQEBAAAAAAAAAAABAhESIQMxBBNBMiJh/9oADAMBAAIRAxEAPwDw1JJJACSSSQAkkl0IA4knFqcG/wCdEARpKUtA1TCEBY1JFjCS0Eb6qUcMfEkJWhJplekrE4do2JixO0qE0NgJSyFkgRJG1MMOhHqhXtgp2NMYkupJjOJJJIASSSSAEkkkgBJJJIASSSSAEkkkgBxbYHrNvRcAUjGTAHdSeTcCQDpfRKxWQFhXIUxGkffcq1wfD2wC4SUnIEU9KkXaKTyb2KtMWxoda06wgHRKV2GyP0+64TKfXdsEZw/BB83TFRWuaj8DgTUFh81PRwWpIJDTDgNlZcFreXLXNdrIJaQI7khKykr7BjQ8mCQNLqKtVdOZoHN3WhxuV7SJbJDg27eVwH6jeB3VfgcAx7AS4umQQcs2F4APXQqXLfZWJU0G1APdaQT+o6Hup6LagLX5GlsTmBGU9j0KPxFMNLchkNYCRIu6S3m7d+yFo4kUwWAib5dXMM3IDtt1Dkx+uxYhzqo9zlaQHOAEDN7skaKprYIknLcdVc0qcM5MuWoKrnQRImCxv/yA+YRoqU2UmMOZuUNbLqZ/qE3zOAiLjuqTfZD42jKNoRaLrgwxKti8Fzi0F0GJa0kd/QIfFDNG0aoU2Z7W2Vb6ZGqjVjUpA2nTdBVqcFaKVlRlZGkkuqijiS7CUIA4kkkgBJJJIASSSSADcGyVOcNzGBII+Y9Oi5wxWVRmXmERbMDuO3QrGUmmWo2gCrhXSHQCAbhpE22I9FMytUeJY2AbDr/sEPiqmZ/6iXPnl96ItpurRtN4aHCmdOrWjXdO9CopywudaXDeB9UTjaYaS1jTIaHGbxO6fSYfMLJgkZnGiQ4gHYvOg7IXEhoeQJ5d3GSTqS7qmS0SUsIH3c7LI0ImT2AV7wnBMbSY4MGb9TjJLrm/ZUVOgWw/MRnHJN4veD1A/KvuHU65BANMNDi0B7SSRvcbSpbb0jSCSewzAMhxzXzu0O8WsjAwuzMmRN50EaFC4ei9oGZpcTUh2XRjDJzDqFf4PgmIcwPbRqOa64c1pIKmLaWy3TZV4vANqATTaCWlroAH3CBw3htrTEA8ti4kHNFhIWpbwbEaDD1ba8hSocMrOeGmnUbJjmY4fsiUrBRRh/Fh8sMpZYDv5hiASYgC2yseHcNDQ0nCtc1zQ2pUfUPLPQSgPHFKocW6ll/pNaAIvpclDUuLjJ5b84aRzjUOI2PZTF6RtFKLDxgKcFzaRbVa8htMmcrSeU9DqbqephKtRoaHNDS0NeH63N7RsneF62Y1Gk2a2nlm3LcAD0Cvf4cAaBJN3sicU2Z32GWUXNbV5W8xDGkGoW3hx1/2VdR4K+qxxaWhtOXnO7mqCNAOuq1mNZ/LdBgkQOkoepRDKUWk2NhEkFv0Eq27kjCXFfZggBLdgSZ9B1Rvs3zKedu8xO6GrYBzXFg5gDlbUAID29Wk6jVXmHMNDGMJ+FrQZPc9FX0zhHezJVqRaYIgpkLY4rgeaX13BgAAaBqPU9UG/hFPYH67LS67LozaS1f8GyIDGj1Crcbwxv6bHtojIVFLC4Qpa1BzTBCjKYhqSSSYCSSSQBZcNJGitNQQ7TUToqvh7oCsSJECDa+bquefZrHora9Vwu0QCQ4HSTsicJXNvNfr7rJtG5Oybh2TUhwBDQbE26BWFBgAggaCLC3YJ2kiEmwRldudzm5cpgQLRBj73KGxL2eYbAyYg3iY5p3urRzWmJY0gWNot0QmIAFfK0DKRnaBpJFvSIQmNp/QyrTc8NYBAs/oWOFrflXPB8OJeJnKW5rzmOUX9OyrKjrjYlsn5aqz8P8AKAerj9SoTLT3RcOaB+y9d/6eu/8AT6M6/wAz/wDZXklS69i8AUo4fQ/tcfq4q1thLSLsILFccYzlHO4GCBoD0LlHx/HGkyGCalSW0x06uPoFkWPsI6X39V2ePw5bZhJlb4i8MMxeJfic7qTqrPLcBDgWkRvcfLqV5z4r8H18MXVG081MzmdS5gw/EWi4avXqdWT6W+6dXqyYOh17jp3W0vE431oa55oz3/TjgVFp8/ENaBiMPRAp1GyGkSS6TpM6L0On4fwsSKFKNQQ0X+aztZ4gEdLdhGnojuB8YFI+XUny3HlPwE7nsVhyeFFK4j9zb2Y7xfwTLWe2myKbiMop2iB12vdZvHMDabpYSYc3MP0uLTEje69xx2Ea68Azv1C8+8UcPFIOIHK+ZgXk6/aVwReDpm/6R51T4SXsbUMhrTH90gSAP3U2OqtYMrLCJjWfVWeLxFmtYADoxg2b37KrdQDJc7nceujfQK4yfSE4pbAc2aH1STF2t7dSuHDzzdbgDWEXQYahLiQALBoubfZEPw4BGpJ/zRWo2S9FDUJB0m6kZSnmcIAuSVOKUvJiwcWjve5UWMqZ3+U2zWDPWPU7MRFITAa2Ezy8iAfdB6dVSY7BllxotDia56QNp6IHEjMIRkkDRnyuKWvSymFEtUZnUlxJAB2FqQ26PpkkSwD+6oQLdm6oXhrOUnSJReGaPKIEBxBJJ1KylVlqwXCVS1wAgzNxb5lWLXEC8QARO/zVfgKXOD8oPQ6X9FatbP6YBMCNFE+xw6E6oGUy+BDYkwDJOn3UNOg193tM6tkwP89VDijAcyeWQb6h2wB9fom4TDveHTUfLXEZQJOiEtWDWwnF0gYyzJtMk5W626q94LT/AJdps4669VS0uFkUs7y4usSJMBvS3ZX/AIeeP4dpgTLwL6NBIk91FfLKiqZeeVeN9/X/AEXtXhWjkwdBo2pN+pufyvGcPo2Nh/yvY/4sUsLTy2JpsDB05dfkteJXLQcv5KbjmKzVnE6M5G/+R+qoG8rraTb8fsja1wepMoKpq3+5evCOMaOV7ZI02J9SofOOp2Ty6xCYxl77KyTpqE2Pr6JuJLiG5BJkEg2kaQu6u+qkoj7AFJukVFWaDwxxLPT8t36LNk3H/b6Kv8XuHlutJgwBeSqnCYg06mYGNnDcz0G61Zy1WB0Azr2I1Xk+ZxU8l9Onifw824Zw8hud7f5jpLiRt/oq7i9AgEhu4AtoV6ZiqYVHjMKL21XLCVM2cbPPsGMoIPX5lSFsmVd8TwIAJA22WfqVC2RBtYQLCeq6Yy0ZSjQ1lEsMjmFzbUSq2o3K+pH635+YddBH0Vw50NubAQSfuVT0XCoCQPeJyz8M2PzSsVA+I5ttYk7nqliKAgR8lYijlG0AfdAYqbmbaekqWn9Cyi4jTExuqtzVd1qIJneCLqtr0CCqg/hEkDDRJSGnAKS1JLDhlDMw3IvsijhbOh+gNo1Q3CncsdSjqouA0yXEDtdYTf8ARaSorsLSuSCY0O90bTZ31Ejt2UVBpa99Mm2eCB94T6boJke6TP4lTLsuPRJiHA5QZntaNie6Lwj4BaNxlBN4BOo6oauZpnmsIG26l4eTkaDqLC1wBpdL4C7LphtFhECxse6M4KweSIsRUqy3oMxhC03A+6NLOJ0nc/JFcKbFLMILsz4BsIzGJPdTei62XOGBJAG5gd16BxDGOLG5hBaxtNo2kC5Xl7uLBtnU3iYHKQb9oWg8OUqgOdzyWVyfLpEkimBq4ToSdl0+NOMHcvocvG3EuqTzBLt1wtuD6H56fsnemn7jVNrGAz1cPwV6dnJR14sO7h+E19pUrv0+qbWatCGRM1BRWHZLTHQhQOborDAt/lk/97p+gWXN+TTj7KV7SCbx+fqrLgnEfLJZUs18QdmO0+hTcbh7yFXupkkBolxsLT9lzrccJmslvKJqMSFVYhqz1bxe6k8UWs80ghlzF5gjNoBNrrQeaXNBew03GZY4hxb6kWXnOGLo33RS45qzeJABIM3WqxjOqy/GKgAvubdytIsmRR8QDnkUB7p5qh6sH6PmfsCh6hyujcbN+wRFOk+DJjNJcdz0A6WUDcGOrp65oT38M6GuqyL9rKGpU1HWJ/4Uz8O/Z/1F/qom4ITJJkoaYEXkzr6+iDfQue6tjTLRAcfnBQppSliJlNj6UBJEcWbDUlokSwHh4Oys2sBg9rKr4aySFbmlAMC6yn2XHoGqhzSHt1m2a8/JDUKtSHDyy6d7yBuPRF4upNMkWIcGkfD1t0UVDFhpIa6Z6yPohaQvpJTJJbLXBpdJmLRvCkwrqlMuJY4nNLbEgBxN/pCkrMc4S20D1Ft1acPxQAaKhbmtlgSHzvCjJMrH/QdnEWt5TawzSCCT1g/VXPCb0mzPabWLib9rqpxzw4co96zDH5G26veDPLadKwJa0NMiQ8afhZWqNI3YdgMAalVoJkEhs7gHXJt6L0/xNwsUzRq025WtGRwGxDeX/RYbBUOcBkyYyxMkm8eq9jqYYVKWSoJDmAOB1mNfVaccvYmiuaVNM8idjzTzEXBJJB0Jn7Kd+PZUbSLZ98hw3aXAZZ7Su+KOAVMPoc7HHldp9VVcGo88HXMw22yyYXd47l+WY8mL/pGlefd/uT3BMeLD1B9FMQvROMjcNPUBXHAKGalUB3cW/YX/AAqir+4V54bHJUHV4P8A9Quby79ZrxfoCyzIdtId2I1RWCoNF2iI1MXK7i8OfMzN0dGb1G6no79AAFxT8hYJLtm6hswni3wyQ81qPu1HAvbHuVDu3o1x+hRHh19UsLaskU4DXOBzSCQWydQIi9wR81rKwQVdi5LOjO1TKPidgVksUcxzbgwOy2XEWyFm6mE7brXjMpFV5RPzUT8Mdlc+RsuOoLYmikNH/ConUlcVKCHdRVpIlla+mhn01a1KSFq0kYiZnONthqSk4+2GriCWVfDXRdWdOsI315uireHssj6V9tjK5p9mkeiPF07zrNtPdbvfqURgsIAxxMRd2nNe2U91HXcRDs2gs0SL7dlZ8NwjngEaOgwdp7KbpDS2R0sOWjKN4Hy3Ks+E4JrQR0DizNcl22qucNwEwDlvspjwwtNwZ1EdVk5Xo0SoojhYgkAkTB79YVtwejIaGtJ5JH5lH4PgzqjtLaE9B/qtxwXgbGEZRo0D6flTVqkNyplx4bwdPJTLWhr2tAcYvMXv6rSVDAPYH8KvwFENRmLdyO/tK6uJVE55u2Y7xtX/AJEdSz9ysNwVsVSd9vx+62/ihoezKeo/CyOFZFWB0A/C6fE46eQcsv5ot3HQdwURKFqaj0CJK9I5SOsbK44JVgvb2BCqK+nyRvC3xU/uaR+6y8hXxsvj/RZ4h1/VPp2BCjJuug2+ZXiyjSbO5O9DKgQlXREvKGqlZodFXimKrxNKFdVkDWatYiKoMXHtRb2Id4WyJBKrEJUpqwcENUatoksAexDvYj3tUD2q6IMp4nZDVxTeLG8qSh9kMq+CYIvFla4XgbyT9kf4IogtutizCtF15/LJ5HTCKaMnS8PP0Okj6LWcE4GGgW0R2Gpq1woWLbZpSQVhMI0Dr6oh+DaRELlIqdr0IloZgsIGiFaYVsINj1M2qryonEtaL0sfXHlu9APqQq5uIUWPr8h9W/kK48ruhesp+OVJ+p/AWawhmqfT91d8RqTPo4/dUfDxzn5fuvZ4FUUc3K9lo83RBQo1+qJK6TE5UFvkpMG6HtPp9xCZmSpugtPYflTNXFoqHZc5l0OsoS9dc9eNyrVHfHsVRyFquT3vQ1VyxSKZDVchaimqOQ1Ry0SJIaiGep6jkO8raKJZC5QvCncoXrZEA1QKB4RLlC9q1RBlfF45Ek/xkOQJLKfZLDfA55VsWrF+CXcq2Dai4Zx2dMOg+g5HUqkKoZVU7a6zcGWXLMQiGVlS06yIZWU4jLcV104hVQrrorIxHZcMrKLHVuT/ANzfygRXSxFWW/MKuODzQSemQYl1j6EfUqr4cOc+oR+Mq5bdbBBYOxPqSve4+jzuTsNb731RJKEa66Jc5amZ1cOjSmtckXDKPn+UmOPYf5i6+og/NTTWXlc0do7oMnfUULnqJ1RRuqLJRKsc9yGqFOe9QPctIxJbGPKhcpHFQvK1USGxjioXFPcVGStEiWyNyicpXKJytEGY8af00kvGn9MJLHk/QMf4MdyrVCosl4MPIVpwVjjs2i9BTailbUQbSpWORiVYfTqKcVlXsepQ5R6ysg3zk4VkGAnSqXGhZBvnpGvb5oIvTHVFceNWS56C8VUDlHhnIJ9Yrra8Bd8HRyyRY0X3+qndWCpmYmPuu/xXZW5EUWYrJGtb5qrGKPRO8+VLbGkWJrpnnILzV3zFlKFmqlQb5qaaiFzrhes/Wi8wg1Exz1DnTS9GAZEjnKNzkwvTS5UkJs64qJxXS5MJTENKY4pxTCU0IzPjX+mEkvGX9MJLHk7ELwYOQrTQsz4N90rUBZGq6HNCewKOVLTKYx7FOCoAU7MnQggOSLlBnXDUTSEyUuUbnKMvTXOWqRDE9yZnTXOTCVqmQS510OUGZLMqCgjMnZkMHJ2ZAE+dOD0NmXcyQBOdLOh867nQOyfOmlyizppclQyXMuFyizLhclQyQuTHOUeZcLkUA4uTSU0uTC5AGf8AF55Ek3xb7iS5+TsRJ4SsFpgVlfC7rLS5lkax6JgU4OUGZODk0MnDl3Ohw9LMqQifzEs6HzLuZWiSUvTS5RFyaXK0JkjnJhcmFyYXK0ySQuSDlFmSzK0InDl3MoMy7mQImDk7MhsydmTAnzJZlDmSzoAmLlzOocyWZICXOuF6hLlzOkNEuZcLlEXLmZKxjy5cLkwuTcyQFJ4tPIElH4ndywksZ9gA8Bx4YLlaOnxdnVYHDI6msqLTNp7Vp9U4cUp/EsS5NQGRuRxSn8S77Up/EsIuphZuDxWn1XPa1PqsMUlVis3HtWn8S57Up/EsQVxPIRt/adP4gue0qfxBYhJPNiNt7Sp/EEvadP4liSkE82BtvadP4kvalPqsWEk/YxUbP2nT6rvtSn1WLK4E/Ywo2vtSn8SXtSn8SxJXEvYwo2/tSn8S57UZ1WKKQR7GFG09qM6rntRnVY1yalmx0bP2ozqu+1KfVYopIzYGzPE2dVFU4qwbrKtTKqM2AXxriAfYJKnq6rqzbA//2Q==">
            <a:hlinkClick r:id="rId2"/>
          </p:cNvPr>
          <p:cNvSpPr/>
          <p:nvPr/>
        </p:nvSpPr>
        <p:spPr>
          <a:xfrm>
            <a:off x="1577978" y="-1690689"/>
            <a:ext cx="3771899" cy="3524253"/>
          </a:xfrm>
          <a:prstGeom prst="rect">
            <a:avLst/>
          </a:prstGeom>
          <a:noFill/>
          <a:ln>
            <a:noFill/>
            <a:prstDash val="solid"/>
          </a:ln>
        </p:spPr>
        <p:txBody>
          <a:bodyPr vert="horz" wrap="square" lIns="91440" tIns="45720" rIns="91440" bIns="45720" anchor="t" anchorCtr="0" compatLnSpc="1"/>
          <a:lstStyle/>
          <a:p>
            <a:pPr>
              <a:defRPr sz="1800" b="0" i="0" u="none" strike="noStrike" kern="0" cap="none" spc="0" baseline="0">
                <a:solidFill>
                  <a:srgbClr val="000000"/>
                </a:solidFill>
                <a:uFillTx/>
              </a:defRPr>
            </a:pPr>
            <a:endParaRPr lang="en-GB">
              <a:solidFill>
                <a:srgbClr val="000000"/>
              </a:solidFill>
              <a:latin typeface="Calibri"/>
              <a:ea typeface=""/>
              <a:cs typeface=""/>
            </a:endParaRPr>
          </a:p>
        </p:txBody>
      </p:sp>
      <p:sp>
        <p:nvSpPr>
          <p:cNvPr id="4" name="AutoShape 4" descr="data:image/jpeg;base64,/9j/4AAQSkZJRgABAQAAAQABAAD/2wCEAAkGBxQSEhQSEBQVFBUQEhAQDxQQFRQUFRAQFBQXFhQUFBUYHCggGBolGxQUITEhJSkrLi4uFx8zODMsNygtLisBCgoKDg0OGxAQGiwcHxwsLCwsLCwsLCwsLCwsLCwsLCwsLCwsLCwsLCwsLCwsLCwsLCwsLCwsLCwsLCwsLCwsLP/AABEIANkA6AMBIgACEQEDEQH/xAAbAAABBQEBAAAAAAAAAAAAAAAEAAIDBQYBB//EAD0QAAEDAgQEAwcCBQMDBQAAAAEAAhEDIQQSMUEFIlFhBhNxFTJSgZGhsULBFCMzcvDR4fEHYsIlgpKisv/EABkBAAMBAQEAAAAAAAAAAAAAAAABAgMEBf/EACERAAICAgIDAQEBAAAAAAAAAAABAhESIQMxBBNBMiJh/9oADAMBAAIRAxEAPwDw1JJJACSSSQAkkl0IA4knFqcG/wCdEARpKUtA1TCEBY1JFjCS0Eb6qUcMfEkJWhJplekrE4do2JixO0qE0NgJSyFkgRJG1MMOhHqhXtgp2NMYkupJjOJJJIASSSSAEkkkgBJJJIASSSSAEkkkgBxbYHrNvRcAUjGTAHdSeTcCQDpfRKxWQFhXIUxGkffcq1wfD2wC4SUnIEU9KkXaKTyb2KtMWxoda06wgHRKV2GyP0+64TKfXdsEZw/BB83TFRWuaj8DgTUFh81PRwWpIJDTDgNlZcFreXLXNdrIJaQI7khKykr7BjQ8mCQNLqKtVdOZoHN3WhxuV7SJbJDg27eVwH6jeB3VfgcAx7AS4umQQcs2F4APXQqXLfZWJU0G1APdaQT+o6Hup6LagLX5GlsTmBGU9j0KPxFMNLchkNYCRIu6S3m7d+yFo4kUwWAib5dXMM3IDtt1Dkx+uxYhzqo9zlaQHOAEDN7skaKprYIknLcdVc0qcM5MuWoKrnQRImCxv/yA+YRoqU2UmMOZuUNbLqZ/qE3zOAiLjuqTfZD42jKNoRaLrgwxKti8Fzi0F0GJa0kd/QIfFDNG0aoU2Z7W2Vb6ZGqjVjUpA2nTdBVqcFaKVlRlZGkkuqijiS7CUIA4kkkgBJJJIASSSSADcGyVOcNzGBII+Y9Oi5wxWVRmXmERbMDuO3QrGUmmWo2gCrhXSHQCAbhpE22I9FMytUeJY2AbDr/sEPiqmZ/6iXPnl96ItpurRtN4aHCmdOrWjXdO9CopywudaXDeB9UTjaYaS1jTIaHGbxO6fSYfMLJgkZnGiQ4gHYvOg7IXEhoeQJ5d3GSTqS7qmS0SUsIH3c7LI0ImT2AV7wnBMbSY4MGb9TjJLrm/ZUVOgWw/MRnHJN4veD1A/KvuHU65BANMNDi0B7SSRvcbSpbb0jSCSewzAMhxzXzu0O8WsjAwuzMmRN50EaFC4ei9oGZpcTUh2XRjDJzDqFf4PgmIcwPbRqOa64c1pIKmLaWy3TZV4vANqATTaCWlroAH3CBw3htrTEA8ti4kHNFhIWpbwbEaDD1ba8hSocMrOeGmnUbJjmY4fsiUrBRRh/Fh8sMpZYDv5hiASYgC2yseHcNDQ0nCtc1zQ2pUfUPLPQSgPHFKocW6ll/pNaAIvpclDUuLjJ5b84aRzjUOI2PZTF6RtFKLDxgKcFzaRbVa8htMmcrSeU9DqbqephKtRoaHNDS0NeH63N7RsneF62Y1Gk2a2nlm3LcAD0Cvf4cAaBJN3sicU2Z32GWUXNbV5W8xDGkGoW3hx1/2VdR4K+qxxaWhtOXnO7mqCNAOuq1mNZ/LdBgkQOkoepRDKUWk2NhEkFv0Eq27kjCXFfZggBLdgSZ9B1Rvs3zKedu8xO6GrYBzXFg5gDlbUAID29Wk6jVXmHMNDGMJ+FrQZPc9FX0zhHezJVqRaYIgpkLY4rgeaX13BgAAaBqPU9UG/hFPYH67LS67LozaS1f8GyIDGj1Crcbwxv6bHtojIVFLC4Qpa1BzTBCjKYhqSSSYCSSSQBZcNJGitNQQ7TUToqvh7oCsSJECDa+bquefZrHora9Vwu0QCQ4HSTsicJXNvNfr7rJtG5Oybh2TUhwBDQbE26BWFBgAggaCLC3YJ2kiEmwRldudzm5cpgQLRBj73KGxL2eYbAyYg3iY5p3urRzWmJY0gWNot0QmIAFfK0DKRnaBpJFvSIQmNp/QyrTc8NYBAs/oWOFrflXPB8OJeJnKW5rzmOUX9OyrKjrjYlsn5aqz8P8AKAerj9SoTLT3RcOaB+y9d/6eu/8AT6M6/wAz/wDZXklS69i8AUo4fQ/tcfq4q1thLSLsILFccYzlHO4GCBoD0LlHx/HGkyGCalSW0x06uPoFkWPsI6X39V2ePw5bZhJlb4i8MMxeJfic7qTqrPLcBDgWkRvcfLqV5z4r8H18MXVG081MzmdS5gw/EWi4avXqdWT6W+6dXqyYOh17jp3W0vE431oa55oz3/TjgVFp8/ENaBiMPRAp1GyGkSS6TpM6L0On4fwsSKFKNQQ0X+aztZ4gEdLdhGnojuB8YFI+XUny3HlPwE7nsVhyeFFK4j9zb2Y7xfwTLWe2myKbiMop2iB12vdZvHMDabpYSYc3MP0uLTEje69xx2Ea68Azv1C8+8UcPFIOIHK+ZgXk6/aVwReDpm/6R51T4SXsbUMhrTH90gSAP3U2OqtYMrLCJjWfVWeLxFmtYADoxg2b37KrdQDJc7nceujfQK4yfSE4pbAc2aH1STF2t7dSuHDzzdbgDWEXQYahLiQALBoubfZEPw4BGpJ/zRWo2S9FDUJB0m6kZSnmcIAuSVOKUvJiwcWjve5UWMqZ3+U2zWDPWPU7MRFITAa2Ezy8iAfdB6dVSY7BllxotDia56QNp6IHEjMIRkkDRnyuKWvSymFEtUZnUlxJAB2FqQ26PpkkSwD+6oQLdm6oXhrOUnSJReGaPKIEBxBJJ1KylVlqwXCVS1wAgzNxb5lWLXEC8QARO/zVfgKXOD8oPQ6X9FatbP6YBMCNFE+xw6E6oGUy+BDYkwDJOn3UNOg193tM6tkwP89VDijAcyeWQb6h2wB9fom4TDveHTUfLXEZQJOiEtWDWwnF0gYyzJtMk5W626q94LT/AJdps4669VS0uFkUs7y4usSJMBvS3ZX/AIeeP4dpgTLwL6NBIk91FfLKiqZeeVeN9/X/AEXtXhWjkwdBo2pN+pufyvGcPo2Nh/yvY/4sUsLTy2JpsDB05dfkteJXLQcv5KbjmKzVnE6M5G/+R+qoG8rraTb8fsja1wepMoKpq3+5evCOMaOV7ZI02J9SofOOp2Ty6xCYxl77KyTpqE2Pr6JuJLiG5BJkEg2kaQu6u+qkoj7AFJukVFWaDwxxLPT8t36LNk3H/b6Kv8XuHlutJgwBeSqnCYg06mYGNnDcz0G61Zy1WB0Azr2I1Xk+ZxU8l9Onifw824Zw8hud7f5jpLiRt/oq7i9AgEhu4AtoV6ZiqYVHjMKL21XLCVM2cbPPsGMoIPX5lSFsmVd8TwIAJA22WfqVC2RBtYQLCeq6Yy0ZSjQ1lEsMjmFzbUSq2o3K+pH635+YddBH0Vw50NubAQSfuVT0XCoCQPeJyz8M2PzSsVA+I5ttYk7nqliKAgR8lYijlG0AfdAYqbmbaekqWn9Cyi4jTExuqtzVd1qIJneCLqtr0CCqg/hEkDDRJSGnAKS1JLDhlDMw3IvsijhbOh+gNo1Q3CncsdSjqouA0yXEDtdYTf8ARaSorsLSuSCY0O90bTZ31Ejt2UVBpa99Mm2eCB94T6boJke6TP4lTLsuPRJiHA5QZntaNie6Lwj4BaNxlBN4BOo6oauZpnmsIG26l4eTkaDqLC1wBpdL4C7LphtFhECxse6M4KweSIsRUqy3oMxhC03A+6NLOJ0nc/JFcKbFLMILsz4BsIzGJPdTei62XOGBJAG5gd16BxDGOLG5hBaxtNo2kC5Xl7uLBtnU3iYHKQb9oWg8OUqgOdzyWVyfLpEkimBq4ToSdl0+NOMHcvocvG3EuqTzBLt1wtuD6H56fsnemn7jVNrGAz1cPwV6dnJR14sO7h+E19pUrv0+qbWatCGRM1BRWHZLTHQhQOborDAt/lk/97p+gWXN+TTj7KV7SCbx+fqrLgnEfLJZUs18QdmO0+hTcbh7yFXupkkBolxsLT9lzrccJmslvKJqMSFVYhqz1bxe6k8UWs80ghlzF5gjNoBNrrQeaXNBew03GZY4hxb6kWXnOGLo33RS45qzeJABIM3WqxjOqy/GKgAvubdytIsmRR8QDnkUB7p5qh6sH6PmfsCh6hyujcbN+wRFOk+DJjNJcdz0A6WUDcGOrp65oT38M6GuqyL9rKGpU1HWJ/4Uz8O/Z/1F/qom4ITJJkoaYEXkzr6+iDfQue6tjTLRAcfnBQppSliJlNj6UBJEcWbDUlokSwHh4Oys2sBg9rKr4aySFbmlAMC6yn2XHoGqhzSHt1m2a8/JDUKtSHDyy6d7yBuPRF4upNMkWIcGkfD1t0UVDFhpIa6Z6yPohaQvpJTJJbLXBpdJmLRvCkwrqlMuJY4nNLbEgBxN/pCkrMc4S20D1Ft1acPxQAaKhbmtlgSHzvCjJMrH/QdnEWt5TawzSCCT1g/VXPCb0mzPabWLib9rqpxzw4co96zDH5G26veDPLadKwJa0NMiQ8afhZWqNI3YdgMAalVoJkEhs7gHXJt6L0/xNwsUzRq025WtGRwGxDeX/RYbBUOcBkyYyxMkm8eq9jqYYVKWSoJDmAOB1mNfVaccvYmiuaVNM8idjzTzEXBJJB0Jn7Kd+PZUbSLZ98hw3aXAZZ7Su+KOAVMPoc7HHldp9VVcGo88HXMw22yyYXd47l+WY8mL/pGlefd/uT3BMeLD1B9FMQvROMjcNPUBXHAKGalUB3cW/YX/AAqir+4V54bHJUHV4P8A9Quby79ZrxfoCyzIdtId2I1RWCoNF2iI1MXK7i8OfMzN0dGb1G6no79AAFxT8hYJLtm6hswni3wyQ81qPu1HAvbHuVDu3o1x+hRHh19UsLaskU4DXOBzSCQWydQIi9wR81rKwQVdi5LOjO1TKPidgVksUcxzbgwOy2XEWyFm6mE7brXjMpFV5RPzUT8Mdlc+RsuOoLYmikNH/ConUlcVKCHdRVpIlla+mhn01a1KSFq0kYiZnONthqSk4+2GriCWVfDXRdWdOsI315uireHssj6V9tjK5p9mkeiPF07zrNtPdbvfqURgsIAxxMRd2nNe2U91HXcRDs2gs0SL7dlZ8NwjngEaOgwdp7KbpDS2R0sOWjKN4Hy3Ks+E4JrQR0DizNcl22qucNwEwDlvspjwwtNwZ1EdVk5Xo0SoojhYgkAkTB79YVtwejIaGtJ5JH5lH4PgzqjtLaE9B/qtxwXgbGEZRo0D6flTVqkNyplx4bwdPJTLWhr2tAcYvMXv6rSVDAPYH8KvwFENRmLdyO/tK6uJVE55u2Y7xtX/AJEdSz9ysNwVsVSd9vx+62/ihoezKeo/CyOFZFWB0A/C6fE46eQcsv5ot3HQdwURKFqaj0CJK9I5SOsbK44JVgvb2BCqK+nyRvC3xU/uaR+6y8hXxsvj/RZ4h1/VPp2BCjJuug2+ZXiyjSbO5O9DKgQlXREvKGqlZodFXimKrxNKFdVkDWatYiKoMXHtRb2Id4WyJBKrEJUpqwcENUatoksAexDvYj3tUD2q6IMp4nZDVxTeLG8qSh9kMq+CYIvFla4XgbyT9kf4IogtutizCtF15/LJ5HTCKaMnS8PP0Okj6LWcE4GGgW0R2Gpq1woWLbZpSQVhMI0Dr6oh+DaRELlIqdr0IloZgsIGiFaYVsINj1M2qryonEtaL0sfXHlu9APqQq5uIUWPr8h9W/kK48ruhesp+OVJ+p/AWawhmqfT91d8RqTPo4/dUfDxzn5fuvZ4FUUc3K9lo83RBQo1+qJK6TE5UFvkpMG6HtPp9xCZmSpugtPYflTNXFoqHZc5l0OsoS9dc9eNyrVHfHsVRyFquT3vQ1VyxSKZDVchaimqOQ1Ry0SJIaiGep6jkO8raKJZC5QvCncoXrZEA1QKB4RLlC9q1RBlfF45Ek/xkOQJLKfZLDfA55VsWrF+CXcq2Dai4Zx2dMOg+g5HUqkKoZVU7a6zcGWXLMQiGVlS06yIZWU4jLcV104hVQrrorIxHZcMrKLHVuT/ANzfygRXSxFWW/MKuODzQSemQYl1j6EfUqr4cOc+oR+Mq5bdbBBYOxPqSve4+jzuTsNb731RJKEa66Jc5amZ1cOjSmtckXDKPn+UmOPYf5i6+og/NTTWXlc0do7oMnfUULnqJ1RRuqLJRKsc9yGqFOe9QPctIxJbGPKhcpHFQvK1USGxjioXFPcVGStEiWyNyicpXKJytEGY8af00kvGn9MJLHk/QMf4MdyrVCosl4MPIVpwVjjs2i9BTailbUQbSpWORiVYfTqKcVlXsepQ5R6ysg3zk4VkGAnSqXGhZBvnpGvb5oIvTHVFceNWS56C8VUDlHhnIJ9Yrra8Bd8HRyyRY0X3+qndWCpmYmPuu/xXZW5EUWYrJGtb5qrGKPRO8+VLbGkWJrpnnILzV3zFlKFmqlQb5qaaiFzrhes/Wi8wg1Exz1DnTS9GAZEjnKNzkwvTS5UkJs64qJxXS5MJTENKY4pxTCU0IzPjX+mEkvGX9MJLHk7ELwYOQrTQsz4N90rUBZGq6HNCewKOVLTKYx7FOCoAU7MnQggOSLlBnXDUTSEyUuUbnKMvTXOWqRDE9yZnTXOTCVqmQS510OUGZLMqCgjMnZkMHJ2ZAE+dOD0NmXcyQBOdLOh867nQOyfOmlyizppclQyXMuFyizLhclQyQuTHOUeZcLkUA4uTSU0uTC5AGf8AF55Ek3xb7iS5+TsRJ4SsFpgVlfC7rLS5lkax6JgU4OUGZODk0MnDl3Ohw9LMqQifzEs6HzLuZWiSUvTS5RFyaXK0JkjnJhcmFyYXK0ySQuSDlFmSzK0InDl3MoMy7mQImDk7MhsydmTAnzJZlDmSzoAmLlzOocyWZICXOuF6hLlzOkNEuZcLlEXLmZKxjy5cLkwuTcyQFJ4tPIElH4ndywksZ9gA8Bx4YLlaOnxdnVYHDI6msqLTNp7Vp9U4cUp/EsS5NQGRuRxSn8S77Up/EsIuphZuDxWn1XPa1PqsMUlVis3HtWn8S57Up/EsQVxPIRt/adP4gue0qfxBYhJPNiNt7Sp/EEvadP4liSkE82BtvadP4kvalPqsWEk/YxUbP2nT6rvtSn1WLK4E/Ywo2vtSn8SXtSn8SxJXEvYwo2/tSn8S57UZ1WKKQR7GFG09qM6rntRnVY1yalmx0bP2ozqu+1KfVYopIzYGzPE2dVFU4qwbrKtTKqM2AXxriAfYJKnq6rqzbA//2Q==">
            <a:hlinkClick r:id="rId2"/>
          </p:cNvPr>
          <p:cNvSpPr/>
          <p:nvPr/>
        </p:nvSpPr>
        <p:spPr>
          <a:xfrm>
            <a:off x="1919533" y="-1464663"/>
            <a:ext cx="3771899" cy="3524253"/>
          </a:xfrm>
          <a:prstGeom prst="rect">
            <a:avLst/>
          </a:prstGeom>
          <a:noFill/>
          <a:ln>
            <a:noFill/>
            <a:prstDash val="solid"/>
          </a:ln>
        </p:spPr>
        <p:txBody>
          <a:bodyPr vert="horz" wrap="square" lIns="91440" tIns="45720" rIns="91440" bIns="45720" anchor="t" anchorCtr="0" compatLnSpc="1"/>
          <a:lstStyle/>
          <a:p>
            <a:pPr>
              <a:defRPr sz="1800" b="0" i="0" u="none" strike="noStrike" kern="0" cap="none" spc="0" baseline="0">
                <a:solidFill>
                  <a:srgbClr val="000000"/>
                </a:solidFill>
                <a:uFillTx/>
              </a:defRPr>
            </a:pPr>
            <a:endParaRPr lang="en-GB">
              <a:solidFill>
                <a:srgbClr val="000000"/>
              </a:solidFill>
              <a:latin typeface="Calibri"/>
              <a:ea typeface=""/>
              <a:cs typeface=""/>
            </a:endParaRPr>
          </a:p>
        </p:txBody>
      </p:sp>
      <p:pic>
        <p:nvPicPr>
          <p:cNvPr id="6" name="Picture 7"/>
          <p:cNvPicPr>
            <a:picLocks noChangeAspect="1"/>
          </p:cNvPicPr>
          <p:nvPr/>
        </p:nvPicPr>
        <p:blipFill>
          <a:blip r:embed="rId3"/>
          <a:srcRect/>
          <a:stretch>
            <a:fillRect/>
          </a:stretch>
        </p:blipFill>
        <p:spPr>
          <a:xfrm>
            <a:off x="2459860" y="4797153"/>
            <a:ext cx="2008122" cy="1878287"/>
          </a:xfrm>
          <a:prstGeom prst="rect">
            <a:avLst/>
          </a:prstGeom>
          <a:noFill/>
          <a:ln>
            <a:noFill/>
          </a:ln>
        </p:spPr>
      </p:pic>
      <p:pic>
        <p:nvPicPr>
          <p:cNvPr id="7" name="Picture 8"/>
          <p:cNvPicPr>
            <a:picLocks noChangeAspect="1"/>
          </p:cNvPicPr>
          <p:nvPr/>
        </p:nvPicPr>
        <p:blipFill>
          <a:blip r:embed="rId4"/>
          <a:srcRect/>
          <a:stretch>
            <a:fillRect/>
          </a:stretch>
        </p:blipFill>
        <p:spPr>
          <a:xfrm>
            <a:off x="7745057" y="783686"/>
            <a:ext cx="2739377" cy="2099764"/>
          </a:xfrm>
          <a:prstGeom prst="rect">
            <a:avLst/>
          </a:prstGeom>
          <a:noFill/>
          <a:ln>
            <a:noFill/>
          </a:ln>
        </p:spPr>
      </p:pic>
      <p:pic>
        <p:nvPicPr>
          <p:cNvPr id="8" name="Picture 9"/>
          <p:cNvPicPr>
            <a:picLocks noChangeAspect="1"/>
          </p:cNvPicPr>
          <p:nvPr/>
        </p:nvPicPr>
        <p:blipFill>
          <a:blip r:embed="rId5"/>
          <a:srcRect/>
          <a:stretch>
            <a:fillRect/>
          </a:stretch>
        </p:blipFill>
        <p:spPr>
          <a:xfrm>
            <a:off x="5654673" y="4759982"/>
            <a:ext cx="2343150" cy="1952628"/>
          </a:xfrm>
          <a:prstGeom prst="rect">
            <a:avLst/>
          </a:prstGeom>
          <a:noFill/>
          <a:ln>
            <a:noFill/>
          </a:ln>
        </p:spPr>
      </p:pic>
    </p:spTree>
    <p:extLst>
      <p:ext uri="{BB962C8B-B14F-4D97-AF65-F5344CB8AC3E}">
        <p14:creationId xmlns:p14="http://schemas.microsoft.com/office/powerpoint/2010/main" val="3861506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Custom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Lesson 3</vt:lpstr>
      <vt:lpstr>Today I am retelling the story of  the resurrection of Jesus based on Matthew 28:1-10 </vt:lpstr>
      <vt:lpstr>PowerPoint Presentation</vt:lpstr>
      <vt:lpstr>PowerPoint Presentation</vt:lpstr>
      <vt:lpstr>Discuss symbols of Easter and how they show new life.</vt:lpstr>
      <vt:lpstr>Task</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dc:title>
  <dc:creator>Rosheen Carberry</dc:creator>
  <cp:lastModifiedBy>Staff</cp:lastModifiedBy>
  <cp:revision>4</cp:revision>
  <dcterms:created xsi:type="dcterms:W3CDTF">2020-04-03T12:19:03Z</dcterms:created>
  <dcterms:modified xsi:type="dcterms:W3CDTF">2020-04-15T09:59:25Z</dcterms:modified>
</cp:coreProperties>
</file>