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8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2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56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0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06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8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76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4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9CFD-68ED-4D44-817B-15A7D0624595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87E4-BE1B-49BA-BA67-4B0472819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6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4986F9-F775-4390-9BB9-017EC355A8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u="sng" dirty="0"/>
              <a:t>Lesson 4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6F61274F-1BA1-4A5C-9F64-0217E6682E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31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0000"/>
                </a:solidFill>
                <a:latin typeface="Comic Sans MS" pitchFamily="66"/>
              </a:rPr>
              <a:t/>
            </a:r>
            <a:br>
              <a:rPr lang="en-GB" b="1" dirty="0">
                <a:solidFill>
                  <a:srgbClr val="000000"/>
                </a:solidFill>
                <a:latin typeface="Comic Sans MS" pitchFamily="66"/>
              </a:rPr>
            </a:br>
            <a:r>
              <a:rPr lang="en-GB" dirty="0"/>
              <a:t>Today I am learning to retell the events of the Holy Spirit appearing to the disciples.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65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Explain that after the resurrection Jesus appeared to the disciples and promised that he would send the Holy Spirit to be their support and guide. </a:t>
            </a:r>
            <a:r>
              <a:rPr lang="en-AU" dirty="0">
                <a:highlight>
                  <a:srgbClr val="FFFF00"/>
                </a:highlight>
              </a:rPr>
              <a:t> White Hat</a:t>
            </a:r>
            <a:endParaRPr lang="en-GB" sz="4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884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1670" y="836714"/>
            <a:ext cx="6048674" cy="563231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>
                <a:solidFill>
                  <a:srgbClr val="000000"/>
                </a:solidFill>
                <a:latin typeface="Comic Sans MS" pitchFamily="66"/>
                <a:ea typeface=""/>
                <a:cs typeface=""/>
              </a:rPr>
              <a:t>The Holy Spirit Comes at Pentecost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1" dirty="0">
              <a:solidFill>
                <a:srgbClr val="000000"/>
              </a:solidFill>
              <a:latin typeface="Comic Sans MS" pitchFamily="66"/>
              <a:ea typeface=""/>
              <a:cs typeface="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Comic Sans MS" pitchFamily="66"/>
                <a:ea typeface=""/>
                <a:cs typeface=""/>
              </a:rPr>
              <a:t>When the day of Pentecost came, they were all together in one place. 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aseline="30000" dirty="0">
              <a:solidFill>
                <a:srgbClr val="000000"/>
              </a:solidFill>
              <a:latin typeface="Comic Sans MS" pitchFamily="66"/>
              <a:ea typeface=""/>
              <a:cs typeface="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Comic Sans MS" pitchFamily="66"/>
                <a:ea typeface=""/>
                <a:cs typeface=""/>
              </a:rPr>
              <a:t>Suddenly a sound like the blowing of a violent wind came from heaven and filled the whole house where they were sitting. </a:t>
            </a:r>
            <a:endParaRPr lang="en-GB" sz="2400" baseline="30000" dirty="0">
              <a:solidFill>
                <a:srgbClr val="000000"/>
              </a:solidFill>
              <a:latin typeface="Comic Sans MS" pitchFamily="66"/>
              <a:ea typeface=""/>
              <a:cs typeface="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aseline="30000" dirty="0">
              <a:solidFill>
                <a:srgbClr val="000000"/>
              </a:solidFill>
              <a:latin typeface="Comic Sans MS" pitchFamily="66"/>
              <a:ea typeface=""/>
              <a:cs typeface="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Comic Sans MS" pitchFamily="66"/>
                <a:ea typeface=""/>
                <a:cs typeface=""/>
              </a:rPr>
              <a:t>They saw what seemed to be tongues of fire that separated and came to rest on each of them. </a:t>
            </a:r>
            <a:endParaRPr lang="en-GB" sz="2400" baseline="30000" dirty="0">
              <a:solidFill>
                <a:srgbClr val="000000"/>
              </a:solidFill>
              <a:latin typeface="Comic Sans MS" pitchFamily="66"/>
              <a:ea typeface=""/>
              <a:cs typeface="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aseline="30000" dirty="0">
              <a:solidFill>
                <a:srgbClr val="000000"/>
              </a:solidFill>
              <a:latin typeface="Comic Sans MS" pitchFamily="66"/>
              <a:ea typeface=""/>
              <a:cs typeface="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  <a:latin typeface="Comic Sans MS" pitchFamily="66"/>
                <a:ea typeface=""/>
                <a:cs typeface=""/>
              </a:rPr>
              <a:t>All of them were filled with the Holy Spirit and began to speak in other tongues</a:t>
            </a:r>
            <a:r>
              <a:rPr lang="en-GB" sz="2400" baseline="30000" dirty="0">
                <a:solidFill>
                  <a:srgbClr val="000000"/>
                </a:solidFill>
                <a:latin typeface="Comic Sans MS" pitchFamily="66"/>
                <a:ea typeface=""/>
                <a:cs typeface="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mic Sans MS" pitchFamily="66"/>
                <a:ea typeface=""/>
                <a:cs typeface=""/>
              </a:rPr>
              <a:t>as the Spirit enabled them.</a:t>
            </a:r>
          </a:p>
        </p:txBody>
      </p:sp>
      <p:pic>
        <p:nvPicPr>
          <p:cNvPr id="4" name="Picture 4" descr="http://t1.gstatic.com/images?q=tbn:ANd9GcT5iI6GrWNEYn9Yqr2fTg7v_qdzjidMsaPChc0OzvaClawiGwKT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78234" y="161296"/>
            <a:ext cx="1127279" cy="1350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55676" y="5704633"/>
            <a:ext cx="1404159" cy="89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91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Pentecost celebrates and remembers the coming of the Holy Spirit, 50 days after Passover. </a:t>
            </a:r>
            <a:r>
              <a:rPr lang="en-AU" dirty="0">
                <a:highlight>
                  <a:srgbClr val="FFFF00"/>
                </a:highlight>
              </a:rPr>
              <a:t> White Hat</a:t>
            </a:r>
            <a:endParaRPr lang="en-GB" sz="4400" dirty="0"/>
          </a:p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Matthew does not have a story of the coming of the Holy Spirit: we find it in Luke’s writing. Read Acts 2:1-4</a:t>
            </a:r>
            <a:endParaRPr lang="en-GB" sz="44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87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passage says the coming of the Spirit that comes ‘like the sound of a powerful wind from heaven’. We will use instruments and voices to explore what this noise might have sounded like. </a:t>
            </a:r>
          </a:p>
          <a:p>
            <a:endParaRPr lang="en-GB" dirty="0"/>
          </a:p>
        </p:txBody>
      </p:sp>
      <p:pic>
        <p:nvPicPr>
          <p:cNvPr id="4" name="Picture 4" descr="http://t1.gstatic.com/images?q=tbn:ANd9GcT5iI6GrWNEYn9Yqr2fTg7v_qdzjidMsaPChc0OzvaClawiGwKT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45887" y="4116290"/>
            <a:ext cx="1693069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272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439652" y="836712"/>
          <a:ext cx="6172200" cy="4514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22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Make </a:t>
                      </a:r>
                      <a:r>
                        <a:rPr lang="en-GB" sz="2800" dirty="0">
                          <a:effectLst/>
                        </a:rPr>
                        <a:t>streamers with red, yellow and orange [fire]  and blue [wind]  streamers to wave. Role play the moment the Disciples were in the room. </a:t>
                      </a:r>
                      <a:r>
                        <a:rPr lang="en-GB" sz="2800" dirty="0" smtClean="0">
                          <a:effectLst/>
                        </a:rPr>
                        <a:t>Ask</a:t>
                      </a:r>
                      <a:r>
                        <a:rPr lang="en-GB" sz="2800" baseline="0" dirty="0" smtClean="0">
                          <a:effectLst/>
                        </a:rPr>
                        <a:t> </a:t>
                      </a:r>
                      <a:r>
                        <a:rPr lang="en-GB" sz="2800" baseline="0" smtClean="0">
                          <a:effectLst/>
                        </a:rPr>
                        <a:t>your child </a:t>
                      </a:r>
                      <a:r>
                        <a:rPr lang="en-GB" sz="2800" smtClean="0">
                          <a:effectLst/>
                        </a:rPr>
                        <a:t>to </a:t>
                      </a:r>
                      <a:r>
                        <a:rPr lang="en-GB" sz="2800" dirty="0">
                          <a:effectLst/>
                        </a:rPr>
                        <a:t>imagine what it would have been like. How do we feel when we get a fright? </a:t>
                      </a:r>
                      <a:r>
                        <a:rPr lang="en-GB" sz="2800" dirty="0">
                          <a:effectLst/>
                          <a:highlight>
                            <a:srgbClr val="FFFF00"/>
                          </a:highlight>
                        </a:rPr>
                        <a:t>Red hat</a:t>
                      </a:r>
                      <a:endParaRPr lang="en-GB" sz="2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 If possible tell and role play these stories rather than read them.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857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1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Lesson 4</vt:lpstr>
      <vt:lpstr> Today I am learning to retell the events of the Holy Spirit appearing to the disciples.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</dc:title>
  <dc:creator>Staff</dc:creator>
  <cp:lastModifiedBy>Staff</cp:lastModifiedBy>
  <cp:revision>1</cp:revision>
  <dcterms:created xsi:type="dcterms:W3CDTF">2020-04-15T09:55:53Z</dcterms:created>
  <dcterms:modified xsi:type="dcterms:W3CDTF">2020-04-15T09:56:09Z</dcterms:modified>
</cp:coreProperties>
</file>