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119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3" autoAdjust="0"/>
    <p:restoredTop sz="94660"/>
  </p:normalViewPr>
  <p:slideViewPr>
    <p:cSldViewPr snapToGrid="0">
      <p:cViewPr varScale="1">
        <p:scale>
          <a:sx n="122" d="100"/>
          <a:sy n="122" d="100"/>
        </p:scale>
        <p:origin x="-90"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2404260-BF9E-4943-A038-793B6E192665}"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4196C-6002-469B-8E7B-E0CB655EC13F}" type="slidenum">
              <a:rPr lang="en-GB" smtClean="0"/>
              <a:t>‹#›</a:t>
            </a:fld>
            <a:endParaRPr lang="en-GB"/>
          </a:p>
        </p:txBody>
      </p:sp>
    </p:spTree>
    <p:extLst>
      <p:ext uri="{BB962C8B-B14F-4D97-AF65-F5344CB8AC3E}">
        <p14:creationId xmlns:p14="http://schemas.microsoft.com/office/powerpoint/2010/main" val="2134399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404260-BF9E-4943-A038-793B6E192665}"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4196C-6002-469B-8E7B-E0CB655EC13F}" type="slidenum">
              <a:rPr lang="en-GB" smtClean="0"/>
              <a:t>‹#›</a:t>
            </a:fld>
            <a:endParaRPr lang="en-GB"/>
          </a:p>
        </p:txBody>
      </p:sp>
    </p:spTree>
    <p:extLst>
      <p:ext uri="{BB962C8B-B14F-4D97-AF65-F5344CB8AC3E}">
        <p14:creationId xmlns:p14="http://schemas.microsoft.com/office/powerpoint/2010/main" val="3874123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404260-BF9E-4943-A038-793B6E192665}"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4196C-6002-469B-8E7B-E0CB655EC13F}" type="slidenum">
              <a:rPr lang="en-GB" smtClean="0"/>
              <a:t>‹#›</a:t>
            </a:fld>
            <a:endParaRPr lang="en-GB"/>
          </a:p>
        </p:txBody>
      </p:sp>
    </p:spTree>
    <p:extLst>
      <p:ext uri="{BB962C8B-B14F-4D97-AF65-F5344CB8AC3E}">
        <p14:creationId xmlns:p14="http://schemas.microsoft.com/office/powerpoint/2010/main" val="1523957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404260-BF9E-4943-A038-793B6E192665}"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4196C-6002-469B-8E7B-E0CB655EC13F}" type="slidenum">
              <a:rPr lang="en-GB" smtClean="0"/>
              <a:t>‹#›</a:t>
            </a:fld>
            <a:endParaRPr lang="en-GB"/>
          </a:p>
        </p:txBody>
      </p:sp>
    </p:spTree>
    <p:extLst>
      <p:ext uri="{BB962C8B-B14F-4D97-AF65-F5344CB8AC3E}">
        <p14:creationId xmlns:p14="http://schemas.microsoft.com/office/powerpoint/2010/main" val="2103981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404260-BF9E-4943-A038-793B6E192665}"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F4196C-6002-469B-8E7B-E0CB655EC13F}" type="slidenum">
              <a:rPr lang="en-GB" smtClean="0"/>
              <a:t>‹#›</a:t>
            </a:fld>
            <a:endParaRPr lang="en-GB"/>
          </a:p>
        </p:txBody>
      </p:sp>
    </p:spTree>
    <p:extLst>
      <p:ext uri="{BB962C8B-B14F-4D97-AF65-F5344CB8AC3E}">
        <p14:creationId xmlns:p14="http://schemas.microsoft.com/office/powerpoint/2010/main" val="315758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404260-BF9E-4943-A038-793B6E192665}" type="datetimeFigureOut">
              <a:rPr lang="en-GB" smtClean="0"/>
              <a:t>28/04/2020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F4196C-6002-469B-8E7B-E0CB655EC13F}" type="slidenum">
              <a:rPr lang="en-GB" smtClean="0"/>
              <a:t>‹#›</a:t>
            </a:fld>
            <a:endParaRPr lang="en-GB"/>
          </a:p>
        </p:txBody>
      </p:sp>
    </p:spTree>
    <p:extLst>
      <p:ext uri="{BB962C8B-B14F-4D97-AF65-F5344CB8AC3E}">
        <p14:creationId xmlns:p14="http://schemas.microsoft.com/office/powerpoint/2010/main" val="53202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2404260-BF9E-4943-A038-793B6E192665}" type="datetimeFigureOut">
              <a:rPr lang="en-GB" smtClean="0"/>
              <a:t>28/04/2020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F4196C-6002-469B-8E7B-E0CB655EC13F}" type="slidenum">
              <a:rPr lang="en-GB" smtClean="0"/>
              <a:t>‹#›</a:t>
            </a:fld>
            <a:endParaRPr lang="en-GB"/>
          </a:p>
        </p:txBody>
      </p:sp>
    </p:spTree>
    <p:extLst>
      <p:ext uri="{BB962C8B-B14F-4D97-AF65-F5344CB8AC3E}">
        <p14:creationId xmlns:p14="http://schemas.microsoft.com/office/powerpoint/2010/main" val="2904708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2404260-BF9E-4943-A038-793B6E192665}" type="datetimeFigureOut">
              <a:rPr lang="en-GB" smtClean="0"/>
              <a:t>28/04/2020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F4196C-6002-469B-8E7B-E0CB655EC13F}" type="slidenum">
              <a:rPr lang="en-GB" smtClean="0"/>
              <a:t>‹#›</a:t>
            </a:fld>
            <a:endParaRPr lang="en-GB"/>
          </a:p>
        </p:txBody>
      </p:sp>
    </p:spTree>
    <p:extLst>
      <p:ext uri="{BB962C8B-B14F-4D97-AF65-F5344CB8AC3E}">
        <p14:creationId xmlns:p14="http://schemas.microsoft.com/office/powerpoint/2010/main" val="283637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04260-BF9E-4943-A038-793B6E192665}" type="datetimeFigureOut">
              <a:rPr lang="en-GB" smtClean="0"/>
              <a:t>28/04/2020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F4196C-6002-469B-8E7B-E0CB655EC13F}" type="slidenum">
              <a:rPr lang="en-GB" smtClean="0"/>
              <a:t>‹#›</a:t>
            </a:fld>
            <a:endParaRPr lang="en-GB"/>
          </a:p>
        </p:txBody>
      </p:sp>
    </p:spTree>
    <p:extLst>
      <p:ext uri="{BB962C8B-B14F-4D97-AF65-F5344CB8AC3E}">
        <p14:creationId xmlns:p14="http://schemas.microsoft.com/office/powerpoint/2010/main" val="90408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404260-BF9E-4943-A038-793B6E192665}" type="datetimeFigureOut">
              <a:rPr lang="en-GB" smtClean="0"/>
              <a:t>28/04/2020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F4196C-6002-469B-8E7B-E0CB655EC13F}" type="slidenum">
              <a:rPr lang="en-GB" smtClean="0"/>
              <a:t>‹#›</a:t>
            </a:fld>
            <a:endParaRPr lang="en-GB"/>
          </a:p>
        </p:txBody>
      </p:sp>
    </p:spTree>
    <p:extLst>
      <p:ext uri="{BB962C8B-B14F-4D97-AF65-F5344CB8AC3E}">
        <p14:creationId xmlns:p14="http://schemas.microsoft.com/office/powerpoint/2010/main" val="1018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404260-BF9E-4943-A038-793B6E192665}" type="datetimeFigureOut">
              <a:rPr lang="en-GB" smtClean="0"/>
              <a:t>28/04/2020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F4196C-6002-469B-8E7B-E0CB655EC13F}" type="slidenum">
              <a:rPr lang="en-GB" smtClean="0"/>
              <a:t>‹#›</a:t>
            </a:fld>
            <a:endParaRPr lang="en-GB"/>
          </a:p>
        </p:txBody>
      </p:sp>
    </p:spTree>
    <p:extLst>
      <p:ext uri="{BB962C8B-B14F-4D97-AF65-F5344CB8AC3E}">
        <p14:creationId xmlns:p14="http://schemas.microsoft.com/office/powerpoint/2010/main" val="967700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04260-BF9E-4943-A038-793B6E192665}" type="datetimeFigureOut">
              <a:rPr lang="en-GB" smtClean="0"/>
              <a:t>28/04/2020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196C-6002-469B-8E7B-E0CB655EC13F}" type="slidenum">
              <a:rPr lang="en-GB" smtClean="0"/>
              <a:t>‹#›</a:t>
            </a:fld>
            <a:endParaRPr lang="en-GB"/>
          </a:p>
        </p:txBody>
      </p:sp>
    </p:spTree>
    <p:extLst>
      <p:ext uri="{BB962C8B-B14F-4D97-AF65-F5344CB8AC3E}">
        <p14:creationId xmlns:p14="http://schemas.microsoft.com/office/powerpoint/2010/main" val="3733391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n.wikipedia.org/wiki/Easter_egg" TargetMode="External"/><Relationship Id="rId13" Type="http://schemas.openxmlformats.org/officeDocument/2006/relationships/image" Target="../media/image6.jpg"/><Relationship Id="rId3" Type="http://schemas.openxmlformats.org/officeDocument/2006/relationships/hyperlink" Target="http://tmousecmouse.blogspot.com/2010/12/different-california-native-plant.html" TargetMode="External"/><Relationship Id="rId7" Type="http://schemas.openxmlformats.org/officeDocument/2006/relationships/image" Target="../media/image3.jpeg"/><Relationship Id="rId12" Type="http://schemas.openxmlformats.org/officeDocument/2006/relationships/hyperlink" Target="https://namratasbd.wordpress.com/2012/08/23/lets-hear-about-chicks/"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en.wikipedia.org/wiki/Rabbits_in_Australia" TargetMode="External"/><Relationship Id="rId11" Type="http://schemas.openxmlformats.org/officeDocument/2006/relationships/image" Target="../media/image5.jpg"/><Relationship Id="rId10" Type="http://schemas.openxmlformats.org/officeDocument/2006/relationships/hyperlink" Target="http://www.kitchenstewardship.com/2009/04/21/food-for-thought-the-awesome-egg/" TargetMode="External"/><Relationship Id="rId4" Type="http://schemas.openxmlformats.org/officeDocument/2006/relationships/image" Target="../media/image2.jpeg"/><Relationship Id="rId9" Type="http://schemas.openxmlformats.org/officeDocument/2006/relationships/image" Target="../media/image4.jpg"/><Relationship Id="rId14" Type="http://schemas.openxmlformats.org/officeDocument/2006/relationships/hyperlink" Target="https://pixabay.com/en/chick-chicken-baby-chick-animal-94679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xmlns="" id="{5F00F588-635C-4CEC-80B2-42B22367D76C}"/>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24446" y="115867"/>
            <a:ext cx="1763665" cy="1951164"/>
          </a:xfrm>
          <a:prstGeom prst="rect">
            <a:avLst/>
          </a:prstGeom>
        </p:spPr>
      </p:pic>
      <p:pic>
        <p:nvPicPr>
          <p:cNvPr id="15" name="Picture 14">
            <a:extLst>
              <a:ext uri="{FF2B5EF4-FFF2-40B4-BE49-F238E27FC236}">
                <a16:creationId xmlns:a16="http://schemas.microsoft.com/office/drawing/2014/main" xmlns="" id="{ADA09D36-3876-4E96-8383-2643EC5BE271}"/>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tretch>
            <a:fillRect/>
          </a:stretch>
        </p:blipFill>
        <p:spPr>
          <a:xfrm>
            <a:off x="469069" y="2167265"/>
            <a:ext cx="1674421" cy="2093333"/>
          </a:xfrm>
          <a:prstGeom prst="rect">
            <a:avLst/>
          </a:prstGeom>
        </p:spPr>
      </p:pic>
      <p:pic>
        <p:nvPicPr>
          <p:cNvPr id="9" name="Picture 8">
            <a:extLst>
              <a:ext uri="{FF2B5EF4-FFF2-40B4-BE49-F238E27FC236}">
                <a16:creationId xmlns:a16="http://schemas.microsoft.com/office/drawing/2014/main" xmlns="" id="{D1CC10FC-666D-4121-8AF0-BBF68595322D}"/>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a1611="http://schemas.microsoft.com/office/drawing/2016/11/main" xmlns="" r:id="rId8"/>
              </a:ext>
            </a:extLst>
          </a:blip>
          <a:stretch>
            <a:fillRect/>
          </a:stretch>
        </p:blipFill>
        <p:spPr>
          <a:xfrm>
            <a:off x="8706616" y="3751962"/>
            <a:ext cx="2868622" cy="2868622"/>
          </a:xfrm>
          <a:prstGeom prst="rect">
            <a:avLst/>
          </a:prstGeom>
        </p:spPr>
      </p:pic>
      <p:pic>
        <p:nvPicPr>
          <p:cNvPr id="12" name="Picture 11">
            <a:extLst>
              <a:ext uri="{FF2B5EF4-FFF2-40B4-BE49-F238E27FC236}">
                <a16:creationId xmlns:a16="http://schemas.microsoft.com/office/drawing/2014/main" xmlns="" id="{5F5B7BD8-0154-4484-BF09-5A759051074E}"/>
              </a:ext>
            </a:extLst>
          </p:cNvPr>
          <p:cNvPicPr>
            <a:picLocks noChangeAspect="1"/>
          </p:cNvPicPr>
          <p:nvPr/>
        </p:nvPicPr>
        <p:blipFill>
          <a:blip r:embed="rId9" cstate="print">
            <a:extLst>
              <a:ext uri="{28A0092B-C50C-407E-A947-70E740481C1C}">
                <a14:useLocalDpi xmlns:a14="http://schemas.microsoft.com/office/drawing/2010/main" val="0"/>
              </a:ext>
              <a:ext uri="{837473B0-CC2E-450A-ABE3-18F120FF3D39}">
                <a1611:picAttrSrcUrl xmlns:a1611="http://schemas.microsoft.com/office/drawing/2016/11/main" xmlns="" r:id="rId10"/>
              </a:ext>
            </a:extLst>
          </a:blip>
          <a:stretch>
            <a:fillRect/>
          </a:stretch>
        </p:blipFill>
        <p:spPr>
          <a:xfrm>
            <a:off x="9494298" y="2256624"/>
            <a:ext cx="2080940" cy="1385906"/>
          </a:xfrm>
          <a:prstGeom prst="rect">
            <a:avLst/>
          </a:prstGeom>
        </p:spPr>
      </p:pic>
      <p:sp>
        <p:nvSpPr>
          <p:cNvPr id="2" name="Rectangle 1"/>
          <p:cNvSpPr/>
          <p:nvPr/>
        </p:nvSpPr>
        <p:spPr>
          <a:xfrm>
            <a:off x="2386468" y="427704"/>
            <a:ext cx="6461317" cy="2677656"/>
          </a:xfrm>
          <a:prstGeom prst="rect">
            <a:avLst/>
          </a:prstGeom>
        </p:spPr>
        <p:txBody>
          <a:bodyPr wrap="square">
            <a:spAutoFit/>
          </a:bodyPr>
          <a:lstStyle/>
          <a:p>
            <a:r>
              <a:rPr lang="en-GB" sz="2400" dirty="0"/>
              <a:t>LO: Today we are learning about new life in the church and the world. </a:t>
            </a:r>
          </a:p>
          <a:p>
            <a:r>
              <a:rPr lang="en-AU" sz="2400" dirty="0"/>
              <a:t>Easter Eggs and rabbits are a symbol of Easter because they remind us of new life. Chicks hatch from eggs and rabbits have lots of babies each year! These remind us of the new life of the resurrection.</a:t>
            </a:r>
            <a:endParaRPr lang="en-GB" sz="2400" dirty="0"/>
          </a:p>
        </p:txBody>
      </p:sp>
      <p:pic>
        <p:nvPicPr>
          <p:cNvPr id="4" name="Picture 3">
            <a:extLst>
              <a:ext uri="{FF2B5EF4-FFF2-40B4-BE49-F238E27FC236}">
                <a16:creationId xmlns:a16="http://schemas.microsoft.com/office/drawing/2014/main" xmlns="" id="{29D59DBB-85FC-40ED-8E6C-3EE5876E1CCE}"/>
              </a:ext>
            </a:extLst>
          </p:cNvPr>
          <p:cNvPicPr>
            <a:picLocks noChangeAspect="1"/>
          </p:cNvPicPr>
          <p:nvPr/>
        </p:nvPicPr>
        <p:blipFill rotWithShape="1">
          <a:blip r:embed="rId11">
            <a:extLst>
              <a:ext uri="{28A0092B-C50C-407E-A947-70E740481C1C}">
                <a14:useLocalDpi xmlns:a14="http://schemas.microsoft.com/office/drawing/2010/main" val="0"/>
              </a:ext>
              <a:ext uri="{837473B0-CC2E-450A-ABE3-18F120FF3D39}">
                <a1611:picAttrSrcUrl xmlns:a1611="http://schemas.microsoft.com/office/drawing/2016/11/main" xmlns="" r:id="rId12"/>
              </a:ext>
            </a:extLst>
          </a:blip>
          <a:srcRect t="25397" r="802"/>
          <a:stretch/>
        </p:blipFill>
        <p:spPr>
          <a:xfrm>
            <a:off x="499876" y="4357728"/>
            <a:ext cx="3149559" cy="2368668"/>
          </a:xfrm>
          <a:prstGeom prst="rect">
            <a:avLst/>
          </a:prstGeom>
        </p:spPr>
      </p:pic>
      <p:pic>
        <p:nvPicPr>
          <p:cNvPr id="7" name="Picture 6">
            <a:extLst>
              <a:ext uri="{FF2B5EF4-FFF2-40B4-BE49-F238E27FC236}">
                <a16:creationId xmlns:a16="http://schemas.microsoft.com/office/drawing/2014/main" xmlns="" id="{1BAA1776-FE6E-427F-B92C-3EAF65A465D2}"/>
              </a:ext>
            </a:extLst>
          </p:cNvPr>
          <p:cNvPicPr>
            <a:picLocks noChangeAspect="1"/>
          </p:cNvPicPr>
          <p:nvPr/>
        </p:nvPicPr>
        <p:blipFill>
          <a:blip r:embed="rId13">
            <a:extLst>
              <a:ext uri="{28A0092B-C50C-407E-A947-70E740481C1C}">
                <a14:useLocalDpi xmlns:a14="http://schemas.microsoft.com/office/drawing/2010/main" val="0"/>
              </a:ext>
              <a:ext uri="{837473B0-CC2E-450A-ABE3-18F120FF3D39}">
                <a1611:picAttrSrcUrl xmlns:a1611="http://schemas.microsoft.com/office/drawing/2016/11/main" xmlns="" r:id="rId14"/>
              </a:ext>
            </a:extLst>
          </a:blip>
          <a:stretch>
            <a:fillRect/>
          </a:stretch>
        </p:blipFill>
        <p:spPr>
          <a:xfrm>
            <a:off x="9090763" y="115867"/>
            <a:ext cx="3044608" cy="2031325"/>
          </a:xfrm>
          <a:prstGeom prst="rect">
            <a:avLst/>
          </a:prstGeom>
        </p:spPr>
      </p:pic>
    </p:spTree>
    <p:extLst>
      <p:ext uri="{BB962C8B-B14F-4D97-AF65-F5344CB8AC3E}">
        <p14:creationId xmlns:p14="http://schemas.microsoft.com/office/powerpoint/2010/main" val="109824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730023" y="0"/>
            <a:ext cx="4731954" cy="6858000"/>
          </a:xfrm>
          <a:prstGeom prst="rect">
            <a:avLst/>
          </a:prstGeom>
        </p:spPr>
      </p:pic>
      <p:sp>
        <p:nvSpPr>
          <p:cNvPr id="5" name="Rectangle 4"/>
          <p:cNvSpPr/>
          <p:nvPr/>
        </p:nvSpPr>
        <p:spPr>
          <a:xfrm>
            <a:off x="4076700" y="369966"/>
            <a:ext cx="4038600" cy="1627433"/>
          </a:xfrm>
          <a:prstGeom prst="rect">
            <a:avLst/>
          </a:prstGeom>
        </p:spPr>
        <p:txBody>
          <a:bodyPr wrap="square">
            <a:spAutoFit/>
          </a:bodyPr>
          <a:lstStyle/>
          <a:p>
            <a:pPr algn="ctr">
              <a:lnSpc>
                <a:spcPct val="119000"/>
              </a:lnSpc>
              <a:spcAft>
                <a:spcPts val="600"/>
              </a:spcAft>
            </a:pPr>
            <a:r>
              <a:rPr lang="en-GB" kern="1400">
                <a:ln>
                  <a:noFill/>
                </a:ln>
                <a:solidFill>
                  <a:srgbClr val="000000"/>
                </a:solidFill>
                <a:effectLst/>
                <a:latin typeface="Comic Sans MS" panose="030F0702030302020204" pitchFamily="66" charset="0"/>
              </a:rPr>
              <a:t>Today </a:t>
            </a:r>
            <a:r>
              <a:rPr lang="en-GB" kern="1400" dirty="0">
                <a:ln>
                  <a:noFill/>
                </a:ln>
                <a:solidFill>
                  <a:srgbClr val="000000"/>
                </a:solidFill>
                <a:effectLst/>
                <a:latin typeface="Comic Sans MS" panose="030F0702030302020204" pitchFamily="66" charset="0"/>
              </a:rPr>
              <a:t>I am learning  about new life in the church and in the world. </a:t>
            </a:r>
            <a:r>
              <a:rPr lang="en-GB" kern="1400" dirty="0">
                <a:ln>
                  <a:noFill/>
                </a:ln>
                <a:solidFill>
                  <a:srgbClr val="000000"/>
                </a:solidFill>
                <a:effectLst/>
                <a:latin typeface="Times New Roman" panose="02020603050405020304" pitchFamily="18" charset="0"/>
              </a:rPr>
              <a:t> </a:t>
            </a:r>
            <a:endParaRPr lang="en-GB" sz="1100" kern="1400" dirty="0">
              <a:ln>
                <a:noFill/>
              </a:ln>
              <a:solidFill>
                <a:srgbClr val="000000"/>
              </a:solidFill>
              <a:effectLst/>
              <a:latin typeface="Calibri" panose="020F0502020204030204" pitchFamily="34" charset="0"/>
            </a:endParaRPr>
          </a:p>
          <a:p>
            <a:pPr algn="ctr">
              <a:lnSpc>
                <a:spcPct val="119000"/>
              </a:lnSpc>
              <a:spcAft>
                <a:spcPts val="600"/>
              </a:spcAft>
            </a:pPr>
            <a:r>
              <a:rPr lang="en-GB" sz="1200" kern="1400" dirty="0">
                <a:ln>
                  <a:noFill/>
                </a:ln>
                <a:solidFill>
                  <a:srgbClr val="000000"/>
                </a:solidFill>
                <a:effectLst/>
                <a:latin typeface="CCW Cursive Writing 1" panose="03050602040000000000" pitchFamily="66" charset="0"/>
              </a:rPr>
              <a:t>Make some drawings of new life; </a:t>
            </a:r>
          </a:p>
          <a:p>
            <a:pPr algn="ctr">
              <a:lnSpc>
                <a:spcPct val="119000"/>
              </a:lnSpc>
              <a:spcAft>
                <a:spcPts val="600"/>
              </a:spcAft>
            </a:pPr>
            <a:r>
              <a:rPr lang="en-GB" sz="1200" kern="1400" dirty="0">
                <a:ln>
                  <a:noFill/>
                </a:ln>
                <a:solidFill>
                  <a:srgbClr val="000000"/>
                </a:solidFill>
                <a:effectLst/>
                <a:latin typeface="CCW Cursive Writing 1" panose="03050602040000000000" pitchFamily="66" charset="0"/>
              </a:rPr>
              <a:t> eggs, rabbits and plants.</a:t>
            </a:r>
          </a:p>
          <a:p>
            <a:pPr algn="ctr">
              <a:lnSpc>
                <a:spcPct val="119000"/>
              </a:lnSpc>
              <a:spcAft>
                <a:spcPts val="600"/>
              </a:spcAft>
            </a:pPr>
            <a:r>
              <a:rPr lang="en-GB" sz="1200" kern="1400" dirty="0">
                <a:solidFill>
                  <a:srgbClr val="000000"/>
                </a:solidFill>
                <a:latin typeface="CCW Cursive Writing 1" panose="03050602040000000000" pitchFamily="66" charset="0"/>
              </a:rPr>
              <a:t>Label your pictures.</a:t>
            </a:r>
            <a:endParaRPr lang="en-GB" sz="1200" kern="1400" dirty="0">
              <a:ln>
                <a:noFill/>
              </a:ln>
              <a:solidFill>
                <a:srgbClr val="000000"/>
              </a:solidFill>
              <a:effectLst/>
              <a:latin typeface="CCW Cursive Writing 1" panose="03050602040000000000" pitchFamily="66" charset="0"/>
            </a:endParaRPr>
          </a:p>
        </p:txBody>
      </p:sp>
    </p:spTree>
    <p:extLst>
      <p:ext uri="{BB962C8B-B14F-4D97-AF65-F5344CB8AC3E}">
        <p14:creationId xmlns:p14="http://schemas.microsoft.com/office/powerpoint/2010/main" val="2352742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72</Words>
  <Application>Microsoft Office PowerPoint</Application>
  <PresentationFormat>Custom</PresentationFormat>
  <Paragraphs>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Sinead Healy</dc:creator>
  <cp:lastModifiedBy>Amanda Rowley</cp:lastModifiedBy>
  <cp:revision>8</cp:revision>
  <cp:lastPrinted>2020-04-28T09:43:15Z</cp:lastPrinted>
  <dcterms:created xsi:type="dcterms:W3CDTF">2020-04-24T09:36:34Z</dcterms:created>
  <dcterms:modified xsi:type="dcterms:W3CDTF">2020-04-28T09:46:59Z</dcterms:modified>
</cp:coreProperties>
</file>