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59" d="100"/>
          <a:sy n="59" d="100"/>
        </p:scale>
        <p:origin x="10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0CC32E-21DD-44DD-8C78-36408C0217C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15597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0CC32E-21DD-44DD-8C78-36408C0217C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281872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0CC32E-21DD-44DD-8C78-36408C0217C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152505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0CC32E-21DD-44DD-8C78-36408C0217C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652077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0CC32E-21DD-44DD-8C78-36408C0217C9}"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319435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0CC32E-21DD-44DD-8C78-36408C0217C9}"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192841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0CC32E-21DD-44DD-8C78-36408C0217C9}"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202947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0CC32E-21DD-44DD-8C78-36408C0217C9}"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97815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CC32E-21DD-44DD-8C78-36408C0217C9}"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219744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CC32E-21DD-44DD-8C78-36408C0217C9}"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108545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CC32E-21DD-44DD-8C78-36408C0217C9}"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ACFB3-17C6-41D0-9812-86ADBB078759}" type="slidenum">
              <a:rPr lang="en-GB" smtClean="0"/>
              <a:t>‹#›</a:t>
            </a:fld>
            <a:endParaRPr lang="en-GB"/>
          </a:p>
        </p:txBody>
      </p:sp>
    </p:spTree>
    <p:extLst>
      <p:ext uri="{BB962C8B-B14F-4D97-AF65-F5344CB8AC3E}">
        <p14:creationId xmlns:p14="http://schemas.microsoft.com/office/powerpoint/2010/main" val="382214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CC32E-21DD-44DD-8C78-36408C0217C9}"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ACFB3-17C6-41D0-9812-86ADBB078759}" type="slidenum">
              <a:rPr lang="en-GB" smtClean="0"/>
              <a:t>‹#›</a:t>
            </a:fld>
            <a:endParaRPr lang="en-GB"/>
          </a:p>
        </p:txBody>
      </p:sp>
    </p:spTree>
    <p:extLst>
      <p:ext uri="{BB962C8B-B14F-4D97-AF65-F5344CB8AC3E}">
        <p14:creationId xmlns:p14="http://schemas.microsoft.com/office/powerpoint/2010/main" val="1626232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32CB7C7-9025-40EC-8AF7-2FCCE15E3F64}"/>
              </a:ext>
            </a:extLst>
          </p:cNvPr>
          <p:cNvSpPr txBox="1"/>
          <p:nvPr/>
        </p:nvSpPr>
        <p:spPr>
          <a:xfrm>
            <a:off x="1622474" y="665728"/>
            <a:ext cx="8947051" cy="4154984"/>
          </a:xfrm>
          <a:prstGeom prst="rect">
            <a:avLst/>
          </a:prstGeom>
          <a:noFill/>
        </p:spPr>
        <p:txBody>
          <a:bodyPr wrap="square" rtlCol="0">
            <a:spAutoFit/>
          </a:bodyPr>
          <a:lstStyle/>
          <a:p>
            <a:pPr algn="ctr"/>
            <a:r>
              <a:rPr lang="en-GB" sz="2400" b="1" dirty="0"/>
              <a:t>Lesson 5 </a:t>
            </a:r>
            <a:r>
              <a:rPr lang="en-GB" sz="2000" b="1" dirty="0"/>
              <a:t>Thursday June 11th</a:t>
            </a:r>
          </a:p>
          <a:p>
            <a:pPr algn="ctr"/>
            <a:r>
              <a:rPr lang="en-GB" sz="2400" b="1" dirty="0"/>
              <a:t>LO: To think about the sacrament of Baptism.</a:t>
            </a:r>
          </a:p>
          <a:p>
            <a:pPr algn="ctr"/>
            <a:endParaRPr lang="en-GB" sz="2400" b="1" dirty="0"/>
          </a:p>
          <a:p>
            <a:pPr algn="ctr"/>
            <a:r>
              <a:rPr lang="en-GB" sz="2400" b="1" dirty="0"/>
              <a:t>When we are baptised we become members of the Church and we are anointed with special oil. When we anoint people at Church we show our care and love for them and pray for them to be strong. </a:t>
            </a:r>
          </a:p>
          <a:p>
            <a:pPr algn="ctr"/>
            <a:endParaRPr lang="en-GB" sz="2400" b="1" dirty="0"/>
          </a:p>
          <a:p>
            <a:pPr algn="ctr"/>
            <a:r>
              <a:rPr lang="en-GB" sz="2400" b="1" dirty="0"/>
              <a:t>Speak to your child about when they were Baptised. Tell them about what a special day it was. Look at pictures together. Discuss how the priest anointed them with oil.</a:t>
            </a:r>
          </a:p>
          <a:p>
            <a:pPr algn="ctr"/>
            <a:endParaRPr lang="en-GB" sz="2400" b="1" dirty="0"/>
          </a:p>
        </p:txBody>
      </p:sp>
      <p:pic>
        <p:nvPicPr>
          <p:cNvPr id="2051" name="Picture 3" descr="Catholic Teachings: During baptism we are anointed by a priest or ...">
            <a:extLst>
              <a:ext uri="{FF2B5EF4-FFF2-40B4-BE49-F238E27FC236}">
                <a16:creationId xmlns:a16="http://schemas.microsoft.com/office/drawing/2014/main" xmlns="" id="{4D43C711-13CA-4CF0-93CA-02618DB889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94" y="4315847"/>
            <a:ext cx="2428875" cy="187642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Anointing with Oil during Baptism Ceremony | &quot;'What is a sac… | Flickr">
            <a:extLst>
              <a:ext uri="{FF2B5EF4-FFF2-40B4-BE49-F238E27FC236}">
                <a16:creationId xmlns:a16="http://schemas.microsoft.com/office/drawing/2014/main" xmlns="" id="{BF148AD1-A2FD-4EFF-A2FA-D199FDF45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1030" y="4118900"/>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What to Expect at a Catholic Baptism">
            <a:extLst>
              <a:ext uri="{FF2B5EF4-FFF2-40B4-BE49-F238E27FC236}">
                <a16:creationId xmlns:a16="http://schemas.microsoft.com/office/drawing/2014/main" xmlns="" id="{6739E559-D49F-4627-9356-C9CF449DA6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6311" y="4504751"/>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548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Rosheen Carberry</dc:creator>
  <cp:lastModifiedBy>Rosheen Carberry</cp:lastModifiedBy>
  <cp:revision>1</cp:revision>
  <dcterms:created xsi:type="dcterms:W3CDTF">2020-06-05T08:03:16Z</dcterms:created>
  <dcterms:modified xsi:type="dcterms:W3CDTF">2020-06-05T08:03:30Z</dcterms:modified>
</cp:coreProperties>
</file>