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A48057-826E-4B0E-BD3A-21E8B8163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951FAFE-EABC-47DD-B287-7990A3CA6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04642E-1B04-4CC0-93CE-33C48350B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6EED-6146-42A9-8938-B35FE0562AF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4C0DA3-7BB2-4C83-A648-26660F006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634B86-12D2-4B5A-A590-E764CAE2D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2E1-5A41-4823-9445-6618BC14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47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D000CF-1672-42F5-B845-10EAE7E46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CC5D1FC-8C9E-4C5C-96B6-6E47F88A61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727A1D-F9D9-4095-831A-6FDB48636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6EED-6146-42A9-8938-B35FE0562AF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91B777-8152-4343-A6A2-F995B519F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9B1233-676D-40A7-B05F-486872B53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2E1-5A41-4823-9445-6618BC14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43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5AA5626-746B-42BD-8DD8-7A9BD4E1F1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4F96E62-E179-4EFC-820E-375D3509F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3AC49C-1733-4612-90A8-BBAED7745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6EED-6146-42A9-8938-B35FE0562AF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001B41-39B6-4630-B040-9789D6699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9311A5-D476-428A-AFC9-10D745698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2E1-5A41-4823-9445-6618BC14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42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672118-8856-47B1-8567-04BD9FA1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8C12AF-BE3D-4518-B024-279D665FA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A4F2A2-D28A-40D1-AE16-16A48082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6EED-6146-42A9-8938-B35FE0562AF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62B238-6869-40BF-9541-1C4747216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FCD67C-6744-4D6E-B08C-F016A406C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2E1-5A41-4823-9445-6618BC14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62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D78725-B803-43AA-8227-B91C7154B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6BD6C8F-F016-479D-8723-07652F00A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356E3A-71A8-409F-90A8-EEF1A7072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6EED-6146-42A9-8938-B35FE0562AF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91701E-A3EC-49F2-9B59-736CF8979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531A73-01B1-41E3-B649-6AB1588F1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2E1-5A41-4823-9445-6618BC14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75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6FC29A-C99D-4125-8B10-F0408635C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242E5E-5D89-40B1-8785-1418A60C55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3A657E-D944-4C57-A409-FEB6661D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FA0EC7-6FE6-4D09-93DF-407100FDB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6EED-6146-42A9-8938-B35FE0562AF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664631-C9B2-4DDC-A7CD-DD09D5786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6C7E2C2-83CB-45B0-9362-3B2CCFD4F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2E1-5A41-4823-9445-6618BC14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62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F925CC-B688-4D60-9F27-92985562D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D869E4-968C-4DEC-AFBC-9AAAEAE9A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AE78F7F-874B-478F-B612-C49087F78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7DB3C85-3DF9-44E3-9334-C5C49F3206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18E6E24-648C-4934-9293-988EF9B3F4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AD05585-0099-4C28-8BF6-F643A2FB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6EED-6146-42A9-8938-B35FE0562AF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6AA3C40-C90F-4D23-8CA4-A4DF83F7F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DF689B3-DFE1-43C4-A8FE-F7CD0DEA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2E1-5A41-4823-9445-6618BC14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331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89B93A-B7B4-48F7-A5A3-787D08756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E45A74F-8849-4FF0-9F63-BC3FC8DF4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6EED-6146-42A9-8938-B35FE0562AF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D1512CC-20FB-497C-9E0B-355455154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E37991D-1E95-42BB-A36E-3DAD80624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2E1-5A41-4823-9445-6618BC14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135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AB95C23-D01F-476A-BFBB-3E55A460B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6EED-6146-42A9-8938-B35FE0562AF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F67B886-6D66-4288-A00A-0BB22E06D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DF8183A-12AE-4DF4-9105-46C1455FA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2E1-5A41-4823-9445-6618BC14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28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93AA31-84A3-4BAA-A540-5F84FD7FE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B3EDD1-8F7B-40C1-B74C-745941F5A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494E16C-61CA-44B1-82F6-4FC5A6426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CF6D6DE-520A-4974-B87F-5E17C8B5E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6EED-6146-42A9-8938-B35FE0562AF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D5CC90E-63E0-4644-AFB1-ACBF43BDC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B3E6C65-1499-4838-AF23-327BFE448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2E1-5A41-4823-9445-6618BC14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87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FD1C7E-291F-45FB-B43C-D10633518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82F00EA-DC5A-417B-B90F-E189909198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D979ADA-EC7C-4C8F-9D26-A3ACD159A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8F9E7F-8765-4AE4-B300-4C17A613C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6EED-6146-42A9-8938-B35FE0562AF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430AD65-FA57-437D-B48A-A207A41F8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DCE11A0-0CF0-4140-95C5-E60592C2C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2E1-5A41-4823-9445-6618BC14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97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DBE6C30-5805-41F2-9951-E68F2A1A1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30AAE39-1025-45C3-8069-AC96FED92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48E4B7-C654-435F-8EFD-E100677D95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E6EED-6146-42A9-8938-B35FE0562AF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05CC67-5FD6-43E1-8BC3-78669093D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8EA57-B3C1-4AE7-8B61-856E81EC40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D62E1-5A41-4823-9445-6618BC14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935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omenandafrica.blogspot.com/2014_02_01_archiv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bhishekde.wordpress.com/2012/08/05/perspective-of-a-fathers-dream/" TargetMode="External"/><Relationship Id="rId5" Type="http://schemas.openxmlformats.org/officeDocument/2006/relationships/image" Target="../media/image2.jpg"/><Relationship Id="rId4" Type="http://schemas.openxmlformats.org/officeDocument/2006/relationships/hyperlink" Target="https://creativecommons.org/licenses/by-nc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8A96D2-18AB-4288-8AFC-98ADF8EEB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627"/>
            <a:ext cx="9144000" cy="806938"/>
          </a:xfrm>
        </p:spPr>
        <p:txBody>
          <a:bodyPr>
            <a:normAutofit/>
          </a:bodyPr>
          <a:lstStyle/>
          <a:p>
            <a:r>
              <a:rPr lang="en-GB" sz="2800" dirty="0"/>
              <a:t>Lesson 6 </a:t>
            </a:r>
            <a:r>
              <a:rPr lang="en-GB" sz="2000" dirty="0"/>
              <a:t>Tuesday 16</a:t>
            </a:r>
            <a:r>
              <a:rPr lang="en-GB" sz="2000" baseline="30000" dirty="0"/>
              <a:t>th</a:t>
            </a:r>
            <a:r>
              <a:rPr lang="en-GB" sz="2000" dirty="0"/>
              <a:t> June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52B7AF5-BF0D-4554-9B67-D5ABFFD28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90064"/>
            <a:ext cx="9144000" cy="4993324"/>
          </a:xfrm>
        </p:spPr>
        <p:txBody>
          <a:bodyPr>
            <a:normAutofit/>
          </a:bodyPr>
          <a:lstStyle/>
          <a:p>
            <a:r>
              <a:rPr lang="en-GB" b="1" dirty="0"/>
              <a:t>Retell </a:t>
            </a:r>
            <a:r>
              <a:rPr lang="en-GB" dirty="0"/>
              <a:t>the story of the Good Samaritan with your child. Explain that it is an example story and that we are called to act like the Samaritan – he is the example! </a:t>
            </a:r>
          </a:p>
          <a:p>
            <a:endParaRPr lang="en-GB" dirty="0"/>
          </a:p>
          <a:p>
            <a:r>
              <a:rPr lang="en-GB" dirty="0"/>
              <a:t>Think of people in  your family who are a ‘good example’. </a:t>
            </a:r>
          </a:p>
          <a:p>
            <a:r>
              <a:rPr lang="en-GB" dirty="0"/>
              <a:t>Try and explain to a grown up who is a good example in your family and why.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522AA41-AB7B-41F9-94D2-D1F8409469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7369793" y="3940438"/>
            <a:ext cx="3912358" cy="26082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709C4F-B94F-45AA-A033-D6C8BC1B0F46}"/>
              </a:ext>
            </a:extLst>
          </p:cNvPr>
          <p:cNvSpPr txBox="1"/>
          <p:nvPr/>
        </p:nvSpPr>
        <p:spPr>
          <a:xfrm>
            <a:off x="1019033" y="10475794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://womenandafrica.blogspot.com/2014_02_01_archive.html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4" tooltip="https://creativecommons.org/licenses/by-nc/3.0/"/>
              </a:rPr>
              <a:t>CC BY-NC</a:t>
            </a:r>
            <a:endParaRPr lang="en-GB" sz="9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6BF1CA8-CC35-4B44-A489-D14C94B38A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6"/>
              </a:ext>
            </a:extLst>
          </a:blip>
          <a:stretch>
            <a:fillRect/>
          </a:stretch>
        </p:blipFill>
        <p:spPr>
          <a:xfrm>
            <a:off x="909851" y="3804810"/>
            <a:ext cx="3912358" cy="287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702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Lesson 6 Tuesday 16th June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6 Monday 15th June</dc:title>
  <dc:creator>Thomas Rowley</dc:creator>
  <cp:lastModifiedBy>Rosheen Carberry</cp:lastModifiedBy>
  <cp:revision>6</cp:revision>
  <dcterms:created xsi:type="dcterms:W3CDTF">2020-06-01T15:05:37Z</dcterms:created>
  <dcterms:modified xsi:type="dcterms:W3CDTF">2020-06-05T08:04:38Z</dcterms:modified>
</cp:coreProperties>
</file>