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3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6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6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76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8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1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6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2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ECAB-B93F-4947-8553-2E5F9281B054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AE890-B797-4525-8C4A-6D210257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0DBFD-C112-4CB0-9090-4ED630EA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Lesson 7 </a:t>
            </a:r>
            <a:r>
              <a:rPr lang="en-GB" sz="2000" dirty="0"/>
              <a:t>Thursday 18</a:t>
            </a:r>
            <a:r>
              <a:rPr lang="en-GB" sz="2000" baseline="30000" dirty="0"/>
              <a:t>th</a:t>
            </a:r>
            <a:r>
              <a:rPr lang="en-GB" sz="2000" dirty="0"/>
              <a:t> June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F0E193-DC09-4BCB-B4C9-AA43C8A4E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478" y="138889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The Good Samaritan is an </a:t>
            </a:r>
            <a:r>
              <a:rPr lang="en-GB" b="1" dirty="0"/>
              <a:t>example</a:t>
            </a:r>
            <a:r>
              <a:rPr lang="en-GB" dirty="0"/>
              <a:t> story and we are called to act like the Samaritan.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Make a list of </a:t>
            </a:r>
            <a:r>
              <a:rPr lang="en-GB" dirty="0"/>
              <a:t>the ways that the Samaritan was an example to us.</a:t>
            </a:r>
          </a:p>
          <a:p>
            <a:r>
              <a:rPr lang="en-GB" dirty="0"/>
              <a:t>The Samaritan showed he was a good example when he …………………………………………………………………………………………………..</a:t>
            </a:r>
          </a:p>
          <a:p>
            <a:r>
              <a:rPr lang="en-GB" dirty="0"/>
              <a:t>The Samaritan showed he was a good example because he …………………………………………………………………………………………………..</a:t>
            </a:r>
          </a:p>
          <a:p>
            <a:r>
              <a:rPr lang="en-GB" dirty="0"/>
              <a:t>The Samaritan showed he was a good example by…………………………………………………………………………………………………..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78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Lesson 7 Thursday 18th June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 Thursday 18th June </dc:title>
  <dc:creator>Rosheen Carberry</dc:creator>
  <cp:lastModifiedBy>Rosheen Carberry</cp:lastModifiedBy>
  <cp:revision>1</cp:revision>
  <dcterms:created xsi:type="dcterms:W3CDTF">2020-06-05T08:04:49Z</dcterms:created>
  <dcterms:modified xsi:type="dcterms:W3CDTF">2020-06-05T08:04:57Z</dcterms:modified>
</cp:coreProperties>
</file>