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60" r:id="rId5"/>
    <p:sldId id="261"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660"/>
  </p:normalViewPr>
  <p:slideViewPr>
    <p:cSldViewPr>
      <p:cViewPr varScale="1">
        <p:scale>
          <a:sx n="81" d="100"/>
          <a:sy n="81" d="100"/>
        </p:scale>
        <p:origin x="-9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479D68-0CC3-4251-B514-17C9D208A667}"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19636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479D68-0CC3-4251-B514-17C9D208A667}"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93358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479D68-0CC3-4251-B514-17C9D208A667}"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928219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479D68-0CC3-4251-B514-17C9D208A667}"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234750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479D68-0CC3-4251-B514-17C9D208A667}" type="datetimeFigureOut">
              <a:rPr lang="en-GB" smtClean="0"/>
              <a:t>15/04/2020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265575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479D68-0CC3-4251-B514-17C9D208A667}"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248738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479D68-0CC3-4251-B514-17C9D208A667}" type="datetimeFigureOut">
              <a:rPr lang="en-GB" smtClean="0"/>
              <a:t>15/04/2020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2410879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479D68-0CC3-4251-B514-17C9D208A667}" type="datetimeFigureOut">
              <a:rPr lang="en-GB" smtClean="0"/>
              <a:t>15/04/2020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284625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79D68-0CC3-4251-B514-17C9D208A667}" type="datetimeFigureOut">
              <a:rPr lang="en-GB" smtClean="0"/>
              <a:t>15/04/2020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1657805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79D68-0CC3-4251-B514-17C9D208A667}"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295253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479D68-0CC3-4251-B514-17C9D208A667}" type="datetimeFigureOut">
              <a:rPr lang="en-GB" smtClean="0"/>
              <a:t>15/04/2020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D1064B4-FA56-46B9-9086-895A2E7B4583}" type="slidenum">
              <a:rPr lang="en-GB" smtClean="0"/>
              <a:t>‹#›</a:t>
            </a:fld>
            <a:endParaRPr lang="en-GB"/>
          </a:p>
        </p:txBody>
      </p:sp>
    </p:spTree>
    <p:extLst>
      <p:ext uri="{BB962C8B-B14F-4D97-AF65-F5344CB8AC3E}">
        <p14:creationId xmlns:p14="http://schemas.microsoft.com/office/powerpoint/2010/main" val="2275320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79D68-0CC3-4251-B514-17C9D208A667}" type="datetimeFigureOut">
              <a:rPr lang="en-GB" smtClean="0"/>
              <a:t>15/04/2020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064B4-FA56-46B9-9086-895A2E7B4583}" type="slidenum">
              <a:rPr lang="en-GB" smtClean="0"/>
              <a:t>‹#›</a:t>
            </a:fld>
            <a:endParaRPr lang="en-GB"/>
          </a:p>
        </p:txBody>
      </p:sp>
    </p:spTree>
    <p:extLst>
      <p:ext uri="{BB962C8B-B14F-4D97-AF65-F5344CB8AC3E}">
        <p14:creationId xmlns:p14="http://schemas.microsoft.com/office/powerpoint/2010/main" val="3598800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4986F9-F775-4390-9BB9-017EC355A848}"/>
              </a:ext>
            </a:extLst>
          </p:cNvPr>
          <p:cNvSpPr>
            <a:spLocks noGrp="1"/>
          </p:cNvSpPr>
          <p:nvPr>
            <p:ph type="ctrTitle"/>
          </p:nvPr>
        </p:nvSpPr>
        <p:spPr/>
        <p:txBody>
          <a:bodyPr>
            <a:normAutofit/>
          </a:bodyPr>
          <a:lstStyle/>
          <a:p>
            <a:r>
              <a:rPr lang="en-GB" sz="8000" b="1" u="sng" dirty="0"/>
              <a:t>Lesson 1</a:t>
            </a:r>
          </a:p>
        </p:txBody>
      </p:sp>
      <p:sp>
        <p:nvSpPr>
          <p:cNvPr id="4" name="Subtitle 3">
            <a:extLst>
              <a:ext uri="{FF2B5EF4-FFF2-40B4-BE49-F238E27FC236}">
                <a16:creationId xmlns:a16="http://schemas.microsoft.com/office/drawing/2014/main" xmlns="" id="{6F61274F-1BA1-4A5C-9F64-0217E6682E55}"/>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77558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475706"/>
          </a:xfrm>
        </p:spPr>
        <p:txBody>
          <a:bodyPr>
            <a:normAutofit fontScale="90000"/>
          </a:bodyPr>
          <a:lstStyle/>
          <a:p>
            <a:pPr lvl="0"/>
            <a:r>
              <a:rPr lang="en-GB" b="1" dirty="0">
                <a:solidFill>
                  <a:srgbClr val="000000"/>
                </a:solidFill>
                <a:latin typeface="Comic Sans MS" pitchFamily="66"/>
              </a:rPr>
              <a:t>Today I am recognising the characters in the story of  the resurrection of Jesus based on Matthew 28:1-10</a:t>
            </a:r>
            <a:br>
              <a:rPr lang="en-GB" b="1" dirty="0">
                <a:solidFill>
                  <a:srgbClr val="000000"/>
                </a:solidFill>
                <a:latin typeface="Comic Sans MS" pitchFamily="66"/>
              </a:rPr>
            </a:br>
            <a:endParaRPr lang="en-GB" b="1" dirty="0"/>
          </a:p>
        </p:txBody>
      </p:sp>
    </p:spTree>
    <p:extLst>
      <p:ext uri="{BB962C8B-B14F-4D97-AF65-F5344CB8AC3E}">
        <p14:creationId xmlns:p14="http://schemas.microsoft.com/office/powerpoint/2010/main" val="402802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395532" y="24972"/>
            <a:ext cx="8604449" cy="6186309"/>
          </a:xfrm>
          <a:prstGeom prst="rect">
            <a:avLst/>
          </a:prstGeom>
          <a:noFill/>
          <a:ln>
            <a:noFill/>
            <a:prstDash val="solid"/>
          </a:ln>
        </p:spPr>
        <p:txBody>
          <a:bodyPr vert="horz" wrap="square" lIns="91440" tIns="45720" rIns="91440" bIns="45720" anchor="t" anchorCtr="0"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dirty="0">
                <a:solidFill>
                  <a:srgbClr val="000000"/>
                </a:solidFill>
                <a:uFillTx/>
                <a:latin typeface="Comic Sans MS" pitchFamily="66"/>
                <a:ea typeface=""/>
                <a:cs typeface=""/>
              </a:rPr>
              <a:t>Matthew 28:1-10</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mic Sans MS" pitchFamily="66"/>
              <a:ea typeface=""/>
              <a:cs typeface=""/>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dirty="0">
                <a:solidFill>
                  <a:srgbClr val="000000"/>
                </a:solidFill>
                <a:uFillTx/>
                <a:latin typeface="Comic Sans MS" pitchFamily="66"/>
                <a:ea typeface=""/>
                <a:cs typeface=""/>
              </a:rPr>
              <a:t>Jesus Has Risen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mic Sans MS" pitchFamily="66"/>
              <a:ea typeface=""/>
              <a:cs typeface=""/>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mic Sans MS" pitchFamily="66"/>
                <a:ea typeface=""/>
                <a:cs typeface=""/>
              </a:rPr>
              <a:t>After the Sabbath, at dawn on the first day of the week, Mary Magdalene and the other Mary went to look at the tomb.</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mic Sans MS" pitchFamily="66"/>
              <a:ea typeface=""/>
              <a:cs typeface=""/>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mic Sans MS" pitchFamily="66"/>
                <a:ea typeface=""/>
                <a:cs typeface=""/>
              </a:rPr>
              <a:t>There was a violent earthquake, for an angel of the Lord came down from heaven and, going to the tomb, rolled back the stone and sat on it. His appearance was like lightning, and his clothes were white as snow. The guards were so afraid of him that they shook and became like dead men.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mic Sans MS" pitchFamily="66"/>
              <a:ea typeface=""/>
              <a:cs typeface=""/>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mic Sans MS" pitchFamily="66"/>
                <a:ea typeface=""/>
                <a:cs typeface=""/>
              </a:rPr>
              <a:t>The angel said to the women, “Do not be afraid, for I know that you are looking for Jesus, who was crucified. He is not here; he has risen, just as he said. Come and see the place where he lay. Then go quickly and tell his disciples: ‘He has risen from the dead and is going ahead of you into Galilee. There you will see him.’ Now I have told you.”</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Comic Sans MS" pitchFamily="66"/>
              <a:ea typeface=""/>
              <a:cs typeface=""/>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Comic Sans MS" pitchFamily="66"/>
                <a:ea typeface=""/>
                <a:cs typeface=""/>
              </a:rPr>
              <a:t>So the women hurried away from the tomb, afraid yet filled with joy, and ran to tell his disciples. Suddenly Jesus met them. “Greetings,” he said. They came to him, clasped his feet and worshiped him. Then Jesus said to them, “Do not be afraid. Go and tell my brothers to go to Galilee; there they will see me.”</a:t>
            </a:r>
          </a:p>
        </p:txBody>
      </p:sp>
    </p:spTree>
    <p:extLst>
      <p:ext uri="{BB962C8B-B14F-4D97-AF65-F5344CB8AC3E}">
        <p14:creationId xmlns:p14="http://schemas.microsoft.com/office/powerpoint/2010/main" val="1630165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880" y="692696"/>
            <a:ext cx="7582479" cy="5755422"/>
          </a:xfrm>
          <a:prstGeom prst="rect">
            <a:avLst/>
          </a:prstGeom>
        </p:spPr>
        <p:txBody>
          <a:bodyPr wrap="square">
            <a:spAutoFit/>
          </a:bodyPr>
          <a:lstStyle/>
          <a:p>
            <a:pPr marL="1028700" indent="-571500">
              <a:buFont typeface="Arial" panose="020B0604020202020204" pitchFamily="34" charset="0"/>
              <a:buChar char="•"/>
            </a:pPr>
            <a:r>
              <a:rPr lang="en-AU" sz="4400" dirty="0">
                <a:effectLst/>
              </a:rPr>
              <a:t>Where was the setting?</a:t>
            </a:r>
          </a:p>
          <a:p>
            <a:pPr marL="1028700" indent="-571500">
              <a:buFont typeface="Arial" panose="020B0604020202020204" pitchFamily="34" charset="0"/>
              <a:buChar char="•"/>
            </a:pPr>
            <a:r>
              <a:rPr lang="en-AU" sz="4400" dirty="0"/>
              <a:t>What day was it? </a:t>
            </a:r>
          </a:p>
          <a:p>
            <a:pPr marL="1028700" indent="-571500">
              <a:buFont typeface="Arial" panose="020B0604020202020204" pitchFamily="34" charset="0"/>
              <a:buChar char="•"/>
            </a:pPr>
            <a:r>
              <a:rPr lang="en-AU" sz="4400" dirty="0"/>
              <a:t>Who were the characters in the story if the Resurrection? </a:t>
            </a:r>
          </a:p>
          <a:p>
            <a:pPr marL="457200"/>
            <a:endParaRPr lang="en-AU" sz="4400" dirty="0">
              <a:highlight>
                <a:srgbClr val="FFFF00"/>
              </a:highlight>
            </a:endParaRPr>
          </a:p>
          <a:p>
            <a:pPr marL="457200"/>
            <a:r>
              <a:rPr lang="en-AU" sz="4400" dirty="0">
                <a:highlight>
                  <a:srgbClr val="FFFF00"/>
                </a:highlight>
              </a:rPr>
              <a:t>White Hat</a:t>
            </a:r>
            <a:r>
              <a:rPr lang="en-AU" sz="4400" dirty="0"/>
              <a:t> </a:t>
            </a:r>
            <a:endParaRPr lang="en-GB" sz="4400" dirty="0">
              <a:latin typeface="Times New Roman"/>
              <a:ea typeface="Times New Roman"/>
            </a:endParaRPr>
          </a:p>
          <a:p>
            <a:pPr marL="457200"/>
            <a:r>
              <a:rPr lang="en-AU" sz="6000" dirty="0">
                <a:effectLst/>
              </a:rPr>
              <a:t> </a:t>
            </a:r>
          </a:p>
        </p:txBody>
      </p:sp>
    </p:spTree>
    <p:extLst>
      <p:ext uri="{BB962C8B-B14F-4D97-AF65-F5344CB8AC3E}">
        <p14:creationId xmlns:p14="http://schemas.microsoft.com/office/powerpoint/2010/main" val="388756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704856" cy="707886"/>
          </a:xfrm>
          <a:prstGeom prst="rect">
            <a:avLst/>
          </a:prstGeom>
        </p:spPr>
        <p:txBody>
          <a:bodyPr wrap="square">
            <a:spAutoFit/>
          </a:bodyPr>
          <a:lstStyle/>
          <a:p>
            <a:pPr marL="457200"/>
            <a:r>
              <a:rPr lang="en-AU" sz="4000" dirty="0">
                <a:effectLst/>
              </a:rPr>
              <a:t> </a:t>
            </a:r>
            <a:endParaRPr lang="en-GB" sz="4000" dirty="0">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830507806"/>
              </p:ext>
            </p:extLst>
          </p:nvPr>
        </p:nvGraphicFramePr>
        <p:xfrm>
          <a:off x="755576" y="2060848"/>
          <a:ext cx="8229600" cy="2523744"/>
        </p:xfrm>
        <a:graphic>
          <a:graphicData uri="http://schemas.openxmlformats.org/drawingml/2006/table">
            <a:tbl>
              <a:tblPr>
                <a:tableStyleId>{5C22544A-7EE6-4342-B048-85BDC9FD1C3A}</a:tableStyleId>
              </a:tblPr>
              <a:tblGrid>
                <a:gridCol w="8229600"/>
              </a:tblGrid>
              <a:tr h="0">
                <a:tc>
                  <a:txBody>
                    <a:bodyPr/>
                    <a:lstStyle/>
                    <a:p>
                      <a:pPr algn="l">
                        <a:lnSpc>
                          <a:spcPct val="115000"/>
                        </a:lnSpc>
                        <a:spcAft>
                          <a:spcPts val="1000"/>
                        </a:spcAft>
                      </a:pPr>
                      <a:r>
                        <a:rPr lang="en-GB" sz="4800" dirty="0" smtClean="0">
                          <a:effectLst/>
                        </a:rPr>
                        <a:t>Read </a:t>
                      </a:r>
                      <a:r>
                        <a:rPr lang="en-GB" sz="4800" dirty="0">
                          <a:effectLst/>
                        </a:rPr>
                        <a:t>the story of the Resurrection. Stop at key words and explain their meaning.</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2711605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2952" y="476672"/>
            <a:ext cx="7848872" cy="4093428"/>
          </a:xfrm>
          <a:prstGeom prst="rect">
            <a:avLst/>
          </a:prstGeom>
          <a:noFill/>
        </p:spPr>
        <p:txBody>
          <a:bodyPr wrap="square" rtlCol="0">
            <a:spAutoFit/>
          </a:bodyPr>
          <a:lstStyle/>
          <a:p>
            <a:pPr algn="ctr"/>
            <a:endParaRPr lang="en-GB" sz="3200" b="1" dirty="0" smtClean="0">
              <a:solidFill>
                <a:srgbClr val="000000"/>
              </a:solidFill>
              <a:latin typeface="Comic Sans MS" pitchFamily="66"/>
            </a:endParaRPr>
          </a:p>
          <a:p>
            <a:pPr algn="ctr"/>
            <a:endParaRPr lang="en-GB" sz="3200" b="1" dirty="0">
              <a:solidFill>
                <a:srgbClr val="000000"/>
              </a:solidFill>
              <a:latin typeface="Comic Sans MS" pitchFamily="66"/>
            </a:endParaRPr>
          </a:p>
          <a:p>
            <a:pPr algn="ctr"/>
            <a:endParaRPr lang="en-GB" sz="3200" b="1" dirty="0" smtClean="0">
              <a:solidFill>
                <a:srgbClr val="000000"/>
              </a:solidFill>
              <a:latin typeface="Comic Sans MS" pitchFamily="66"/>
            </a:endParaRPr>
          </a:p>
          <a:p>
            <a:pPr algn="ctr"/>
            <a:r>
              <a:rPr lang="en-GB" sz="3200" b="1" dirty="0" smtClean="0">
                <a:solidFill>
                  <a:srgbClr val="000000"/>
                </a:solidFill>
                <a:latin typeface="Comic Sans MS" pitchFamily="66"/>
              </a:rPr>
              <a:t>Today </a:t>
            </a:r>
            <a:r>
              <a:rPr lang="en-GB" sz="3200" b="1" dirty="0">
                <a:solidFill>
                  <a:srgbClr val="000000"/>
                </a:solidFill>
                <a:latin typeface="Comic Sans MS" pitchFamily="66"/>
              </a:rPr>
              <a:t>I am recognising the characters in the story of the resurrection of Jesus based on Matthew 28:1-10</a:t>
            </a:r>
            <a:endParaRPr lang="en-GB" sz="3200" b="1" u="sng" dirty="0">
              <a:solidFill>
                <a:schemeClr val="accent1"/>
              </a:solidFill>
            </a:endParaRPr>
          </a:p>
          <a:p>
            <a:endParaRPr lang="en-GB" b="1" u="sng" dirty="0">
              <a:solidFill>
                <a:schemeClr val="accent1"/>
              </a:solidFill>
            </a:endParaRPr>
          </a:p>
          <a:p>
            <a:endParaRPr lang="en-GB" dirty="0"/>
          </a:p>
        </p:txBody>
      </p:sp>
    </p:spTree>
    <p:extLst>
      <p:ext uri="{BB962C8B-B14F-4D97-AF65-F5344CB8AC3E}">
        <p14:creationId xmlns:p14="http://schemas.microsoft.com/office/powerpoint/2010/main" val="3608845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331</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Lesson 1</vt:lpstr>
      <vt:lpstr>Today I am recognising the characters in the story of  the resurrection of Jesus based on Matthew 28:1-10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 I am retelling the story of  the resurrection of Jesus based on Matthew 28:1-10</dc:title>
  <dc:creator>Teacher@St Mary's</dc:creator>
  <cp:lastModifiedBy>Staff</cp:lastModifiedBy>
  <cp:revision>19</cp:revision>
  <dcterms:created xsi:type="dcterms:W3CDTF">2014-04-21T19:26:36Z</dcterms:created>
  <dcterms:modified xsi:type="dcterms:W3CDTF">2020-04-15T09:34:46Z</dcterms:modified>
</cp:coreProperties>
</file>