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C91D-57E6-40E4-B7E6-F169A831C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621B2-2DD2-4586-A4F8-0A29B3309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9077C-33BB-4419-A5C5-5EDD1391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C1D25-261D-4F90-86ED-3C1F8C81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117BC-360C-4B10-816D-83F6E86E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8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2A79-7675-4D04-A0B2-89970769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678DE-BAB5-472E-9408-4F288C78D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25E1-AA99-4533-B0B2-80A0AE4E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5CEA-BA0E-4400-A6B5-2755F158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2F7DB-EF8D-4252-A433-CCCF34F8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3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85740-9215-46AE-9DBB-20352B851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2B334-0F0A-4D77-A38D-BE781AFA8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3F88A-7C60-4A85-96F9-0D772537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75428-9B9B-4888-818A-E625F0AE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E4D13-7EA8-4E58-B01A-7E7EB640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9D31-BEDB-422B-A997-AFE0998B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B795-FDB9-4D31-A2D4-052D31E4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7232-8FF2-46E1-A9AB-71C9763B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90D03-0A3D-4620-9EA5-150F225A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EA6F-22E4-4013-BCBA-ADDE712A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3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3813-868B-40D3-AA5A-12067CD5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61CDC-BA0D-4488-8A5A-4E5D386B2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8C4C-2A21-4E21-8D76-4D916FD4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4D6FA-5C20-4D6E-B30C-0D1371C7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BC55-7568-41F8-A3BB-68AEBEFB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09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BE76-59E1-44A0-BF45-BC3B5B9B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9246-3700-458D-AF90-AF39FFB59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E60ED-ED49-450B-83A8-100D439B5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F7BA4-269F-42B6-A1F3-7BD4EA0B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76FC2-66D8-4D9E-BD78-91E2D073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3EE53-BF01-4AFC-82F7-C943B23A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1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0366-837A-4D97-845F-D9F22463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560DA-4E8A-461E-9E4B-3F992C1C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026F-2C86-44A9-8561-7F82E358C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881F0-8A4A-42CA-A9E8-4814C300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BC37E-01D1-43DC-93EC-379CE0816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7A74F-D1A8-410D-9FB3-08611936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4203D-A557-48AA-89DD-FF1CD427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5D007-148D-4523-BACC-4FAF07D5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5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ABEF-5509-43B7-9853-E732F486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BC6F6-9981-4370-ABD3-B5D88098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B21FF-25B4-483A-8343-4A49C159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0E4DA-4E6B-472E-BE06-0A06FF47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8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FA7F2-F0F3-46BC-B766-012F7399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39603-149E-4228-B2C0-DD7A352A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93590-876B-4157-9532-5BB103D5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5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8B18-F665-4D3C-BFEC-5E7B494B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17178-2606-431A-9074-E73ED62A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F954D-31D0-49A7-B4AF-701E28581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B946F-10CA-49F6-BEE6-85129C8A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EECF7-CAF4-42B2-9F32-1A354462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982C1-44DE-44BA-B16C-C7C16493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5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E043-5A21-4D15-B5C7-6351B328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7EAA5-2C41-417E-85DB-D708925B8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83575-D56F-466A-97FB-E616461FB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8BCAC-A75B-4104-B02C-C8F68A85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F50F3-8EE0-449E-876E-EDB271CF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549AA-38E7-4DA9-9E74-3B3C229A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2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5001A-9CD1-47F8-8D12-08F554BD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0DA8-DEFC-45E7-A9BB-D7D28B51F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35199-DA54-447B-83F9-946DEF92B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D3BE-12A2-48ED-9DFB-921FD8127E8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AB8D-34BA-4AF7-AA77-0AD79300A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54B2C-68CE-463D-8543-480DA45D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3356-15EA-4D1A-912C-2466C91C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B9B035-703C-4E81-B5C4-76A08F960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462" y="141007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Week beginning 6</a:t>
            </a:r>
            <a:r>
              <a:rPr lang="en-US" sz="2800" baseline="30000" dirty="0">
                <a:latin typeface="Comic Sans MS" panose="030F0702030302020204" pitchFamily="66" charset="0"/>
              </a:rPr>
              <a:t>th</a:t>
            </a:r>
            <a:r>
              <a:rPr lang="en-US" sz="2800" dirty="0">
                <a:latin typeface="Comic Sans MS" panose="030F0702030302020204" pitchFamily="66" charset="0"/>
              </a:rPr>
              <a:t> July 2020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RE lesson 1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The feast day of Saint Peter and Saint Paul was on 29</a:t>
            </a:r>
            <a:r>
              <a:rPr lang="en-US" sz="2800" baseline="30000" dirty="0">
                <a:latin typeface="Comic Sans MS" panose="030F0702030302020204" pitchFamily="66" charset="0"/>
              </a:rPr>
              <a:t>th</a:t>
            </a:r>
            <a:r>
              <a:rPr lang="en-US" sz="2800" dirty="0">
                <a:latin typeface="Comic Sans MS" panose="030F0702030302020204" pitchFamily="66" charset="0"/>
              </a:rPr>
              <a:t> June 2020.  This lesson will teach us all about these two important saints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61F08-4310-46C5-A3AC-28497298888D}"/>
              </a:ext>
            </a:extLst>
          </p:cNvPr>
          <p:cNvSpPr/>
          <p:nvPr/>
        </p:nvSpPr>
        <p:spPr>
          <a:xfrm>
            <a:off x="3322325" y="19114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Saint Peter and Saint Paul were two men who taught people about Jesus, the stories he told people and the miracles he performed. They converted to Christianity.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48C87-B314-4146-86DB-09F720F9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37" y="1222864"/>
            <a:ext cx="1889924" cy="4755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7A9611-32CB-4A6A-831F-EE725835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0" y="1054402"/>
            <a:ext cx="1767993" cy="4749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C3DE6-C728-4CD1-B5E1-45AAEF163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86" y="3877343"/>
            <a:ext cx="1560711" cy="1566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73DFD1-32D3-4B60-A10B-68D74AF3F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867" y="4096818"/>
            <a:ext cx="7035394" cy="1127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598F2-551B-4E71-A06D-ECAE407E53BD}"/>
              </a:ext>
            </a:extLst>
          </p:cNvPr>
          <p:cNvSpPr txBox="1"/>
          <p:nvPr/>
        </p:nvSpPr>
        <p:spPr>
          <a:xfrm>
            <a:off x="2514640" y="742527"/>
            <a:ext cx="80619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Who were Saint Peter and Saint Paul?</a:t>
            </a:r>
          </a:p>
          <a:p>
            <a:pPr algn="ctr"/>
            <a:endParaRPr lang="en-US" sz="3200" b="1" dirty="0"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2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14C1D0-6307-4F6A-A86C-BD7AC19170D5}"/>
              </a:ext>
            </a:extLst>
          </p:cNvPr>
          <p:cNvSpPr/>
          <p:nvPr/>
        </p:nvSpPr>
        <p:spPr>
          <a:xfrm>
            <a:off x="1524000" y="21336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dirty="0">
              <a:solidFill>
                <a:srgbClr val="1C1C1C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srgbClr val="1C1C1C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Peter was a fisherman on the Sea of Galilee. Jesus called Peter to become a disciple and he agreed. He gave up his life as a fisherman and instead, learned from Jesus about living a good Christian life and helping others change their lives too.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46AFC-59C0-456C-881B-CCFCE4BD759D}"/>
              </a:ext>
            </a:extLst>
          </p:cNvPr>
          <p:cNvSpPr/>
          <p:nvPr/>
        </p:nvSpPr>
        <p:spPr>
          <a:xfrm>
            <a:off x="1524000" y="4343400"/>
            <a:ext cx="684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What do you think it was like for Peter, giving up the life he knew and following Jesus?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5C018-2A91-4C84-B35B-49F97A489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775" y="1274107"/>
            <a:ext cx="1670449" cy="4480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CD0AE-A7EC-4CCC-9158-E49CB297220E}"/>
              </a:ext>
            </a:extLst>
          </p:cNvPr>
          <p:cNvSpPr txBox="1"/>
          <p:nvPr/>
        </p:nvSpPr>
        <p:spPr>
          <a:xfrm>
            <a:off x="1524000" y="684610"/>
            <a:ext cx="8218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The Life of Saint Peter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Saint Peter was one of Jesus’ disciples.  Jesus described him as a ‘rock’ because he could be depended on.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5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DE5F7-9C80-4F8D-A76D-9A9C2820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526" y="1214462"/>
            <a:ext cx="6334293" cy="3834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CB19CF-4A03-44D6-9767-5D01B1A2FCE5}"/>
              </a:ext>
            </a:extLst>
          </p:cNvPr>
          <p:cNvSpPr/>
          <p:nvPr/>
        </p:nvSpPr>
        <p:spPr>
          <a:xfrm>
            <a:off x="8496985" y="824246"/>
            <a:ext cx="2867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Jesus asked Peter to lead the disciples after his death. After Jesus died, Peter began to travel, teaching people about the new religion which became Christianity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2BCAF-30F3-41A0-8BDA-94946C594B25}"/>
              </a:ext>
            </a:extLst>
          </p:cNvPr>
          <p:cNvSpPr/>
          <p:nvPr/>
        </p:nvSpPr>
        <p:spPr>
          <a:xfrm>
            <a:off x="8355666" y="3571850"/>
            <a:ext cx="3754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Peter travelled from Jerusalem to Syria, then to Ephesus. He crossed the Mediterranean Sea to Corinth and then crossed the Adriatic Sea to Italy</a:t>
            </a:r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2B4B2-B751-49D1-8290-4ACE3E7B2BDB}"/>
              </a:ext>
            </a:extLst>
          </p:cNvPr>
          <p:cNvSpPr/>
          <p:nvPr/>
        </p:nvSpPr>
        <p:spPr>
          <a:xfrm>
            <a:off x="717186" y="5142542"/>
            <a:ext cx="2392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He baptised people who wanted to become Christians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7C8C9-624B-446B-AF28-2D92C55C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3" y="924676"/>
            <a:ext cx="1475360" cy="3968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E0894D-336A-4CDD-AEAD-3D19F713AA3E}"/>
              </a:ext>
            </a:extLst>
          </p:cNvPr>
          <p:cNvSpPr/>
          <p:nvPr/>
        </p:nvSpPr>
        <p:spPr>
          <a:xfrm rot="10800000" flipV="1">
            <a:off x="5631865" y="5142542"/>
            <a:ext cx="2865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What skills do you think Peter had that meant he could travel a long way, telling people about Jesus?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AD1F2-BAC3-4E21-9656-4929C538D333}"/>
              </a:ext>
            </a:extLst>
          </p:cNvPr>
          <p:cNvSpPr/>
          <p:nvPr/>
        </p:nvSpPr>
        <p:spPr>
          <a:xfrm>
            <a:off x="3109866" y="457201"/>
            <a:ext cx="4592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1C1C1C"/>
                </a:solidFill>
                <a:latin typeface="Comic Sans MS" panose="030F0702030302020204" pitchFamily="66" charset="0"/>
              </a:rPr>
              <a:t>Peter’s Journey 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7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797BFC-A2E0-4C04-8E74-60A26562B06B}"/>
              </a:ext>
            </a:extLst>
          </p:cNvPr>
          <p:cNvSpPr/>
          <p:nvPr/>
        </p:nvSpPr>
        <p:spPr>
          <a:xfrm>
            <a:off x="1415030" y="637253"/>
            <a:ext cx="7086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C1C1C"/>
                </a:solidFill>
                <a:latin typeface="Comic Sans MS" panose="030F0702030302020204" pitchFamily="66" charset="0"/>
                <a:ea typeface="+mj-ea"/>
                <a:cs typeface="+mj-cs"/>
              </a:rPr>
              <a:t>The Life of Saint Paul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BBC778-DC69-4CA9-9C6B-583F33907156}"/>
              </a:ext>
            </a:extLst>
          </p:cNvPr>
          <p:cNvSpPr/>
          <p:nvPr/>
        </p:nvSpPr>
        <p:spPr>
          <a:xfrm>
            <a:off x="1356360" y="1451135"/>
            <a:ext cx="7086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Saint Paul was a Roman Jew who was called Saul. He made tents in Galilee and although Jesus was often in Galilee, Saul did not know Jesus.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E66FB-5E65-4284-8117-8C0864574A1A}"/>
              </a:ext>
            </a:extLst>
          </p:cNvPr>
          <p:cNvSpPr/>
          <p:nvPr/>
        </p:nvSpPr>
        <p:spPr>
          <a:xfrm>
            <a:off x="1356360" y="3059668"/>
            <a:ext cx="4901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Saul did not like Christians at all</a:t>
            </a:r>
          </a:p>
          <a:p>
            <a:pPr lvl="0"/>
            <a:endParaRPr lang="en-GB" dirty="0">
              <a:solidFill>
                <a:srgbClr val="1C1C1C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srgbClr val="1C1C1C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srgbClr val="1C1C1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83CC1-8F65-4E9D-B9F0-16F54BED5837}"/>
              </a:ext>
            </a:extLst>
          </p:cNvPr>
          <p:cNvSpPr/>
          <p:nvPr/>
        </p:nvSpPr>
        <p:spPr>
          <a:xfrm>
            <a:off x="1356360" y="3521331"/>
            <a:ext cx="7787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1C1C1C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1C1C1C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Then, one day, he had a vision of Jesus and believed he was filled with the Holy Spirit. After that, he changed his name to Paul and became a Christian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6AC69-D8BA-4D8D-9287-5E28EFB90558}"/>
              </a:ext>
            </a:extLst>
          </p:cNvPr>
          <p:cNvSpPr/>
          <p:nvPr/>
        </p:nvSpPr>
        <p:spPr>
          <a:xfrm>
            <a:off x="1356360" y="5460322"/>
            <a:ext cx="633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It is said that Paul wrote many of the books of the Bible.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ED104-3682-411C-BB90-201B2C10F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20" y="1143685"/>
            <a:ext cx="1889924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A1F70-86CC-4D7E-BBBF-F05901C05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97" y="1368436"/>
            <a:ext cx="5755123" cy="406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2C082-6A83-4CC4-8FF5-4041ED04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73" y="932468"/>
            <a:ext cx="1889924" cy="47552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A94D08-40DD-42E1-913F-133CE4946405}"/>
              </a:ext>
            </a:extLst>
          </p:cNvPr>
          <p:cNvSpPr/>
          <p:nvPr/>
        </p:nvSpPr>
        <p:spPr>
          <a:xfrm>
            <a:off x="3901686" y="548641"/>
            <a:ext cx="3800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C1C1C"/>
                </a:solidFill>
                <a:latin typeface="Comic Sans MS" panose="030F0702030302020204" pitchFamily="66" charset="0"/>
                <a:ea typeface="+mj-ea"/>
                <a:cs typeface="+mj-cs"/>
              </a:rPr>
              <a:t>Paul’s Journey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9262F-2D82-47E2-8064-74FEDFBF989D}"/>
              </a:ext>
            </a:extLst>
          </p:cNvPr>
          <p:cNvSpPr/>
          <p:nvPr/>
        </p:nvSpPr>
        <p:spPr>
          <a:xfrm>
            <a:off x="8046720" y="841028"/>
            <a:ext cx="3688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Paul then travelled through Israel, Syria, Turkey and Greece, teaching people about Christianity and the life of Jesus.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2016E-9F52-4DDF-A2F6-10BAE94FE46E}"/>
              </a:ext>
            </a:extLst>
          </p:cNvPr>
          <p:cNvSpPr/>
          <p:nvPr/>
        </p:nvSpPr>
        <p:spPr>
          <a:xfrm>
            <a:off x="8046720" y="3121224"/>
            <a:ext cx="4023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He faced terrible dangers, becoming shipwrecked many times, as well as dangers from robbers and wild animals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AE49E-735F-4AB8-B0CB-1B2EC6F932ED}"/>
              </a:ext>
            </a:extLst>
          </p:cNvPr>
          <p:cNvSpPr/>
          <p:nvPr/>
        </p:nvSpPr>
        <p:spPr>
          <a:xfrm>
            <a:off x="8046720" y="4816644"/>
            <a:ext cx="3688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What skills do you think Paul had that meant he could travel a long way, telling people about Jesus?</a:t>
            </a:r>
          </a:p>
        </p:txBody>
      </p:sp>
    </p:spTree>
    <p:extLst>
      <p:ext uri="{BB962C8B-B14F-4D97-AF65-F5344CB8AC3E}">
        <p14:creationId xmlns:p14="http://schemas.microsoft.com/office/powerpoint/2010/main" val="319879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D0EBE-AC19-417F-AC8F-46B16C410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22733"/>
            <a:ext cx="7169088" cy="471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662953-3736-48E0-B640-19131643B40F}"/>
              </a:ext>
            </a:extLst>
          </p:cNvPr>
          <p:cNvSpPr/>
          <p:nvPr/>
        </p:nvSpPr>
        <p:spPr>
          <a:xfrm rot="10800000" flipV="1">
            <a:off x="8312088" y="499866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Peter and Paul both were killed because of their beliefs.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41911-2EF3-49A8-B862-909331008DBB}"/>
              </a:ext>
            </a:extLst>
          </p:cNvPr>
          <p:cNvSpPr txBox="1"/>
          <p:nvPr/>
        </p:nvSpPr>
        <p:spPr>
          <a:xfrm>
            <a:off x="8400222" y="1798320"/>
            <a:ext cx="3273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When Peter was put in prison for teaching people about Jesus, Paul went to visit him.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0EA16-FF13-46DA-982F-71C44C7C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619" y="786154"/>
            <a:ext cx="1889924" cy="4755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BB2DF-A9EF-48DD-803E-07A7CD2C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347" y="642734"/>
            <a:ext cx="1579500" cy="4755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0AD7C-D537-4458-817C-0DD65DAABC4B}"/>
              </a:ext>
            </a:extLst>
          </p:cNvPr>
          <p:cNvSpPr txBox="1"/>
          <p:nvPr/>
        </p:nvSpPr>
        <p:spPr>
          <a:xfrm>
            <a:off x="8312088" y="533400"/>
            <a:ext cx="3273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Peter and Paul met after Jesus died.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7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1217C-A12A-4B13-BC62-2D7333D8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45" y="3307225"/>
            <a:ext cx="7693819" cy="3042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F78956-336C-4F74-9870-C217B6DF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635" y="81850"/>
            <a:ext cx="5523455" cy="853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582DF5-DDF9-491F-8B61-192F583E53DE}"/>
              </a:ext>
            </a:extLst>
          </p:cNvPr>
          <p:cNvSpPr/>
          <p:nvPr/>
        </p:nvSpPr>
        <p:spPr>
          <a:xfrm>
            <a:off x="2110544" y="730662"/>
            <a:ext cx="8183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The Catholic church think of Peter as being the very first Pope.</a:t>
            </a:r>
          </a:p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Paul is said to have been one of the main reasons why so many people became Christians when it first began.  Paul is now buried in the </a:t>
            </a:r>
            <a:r>
              <a:rPr lang="en-US" dirty="0">
                <a:solidFill>
                  <a:srgbClr val="1C1C1C"/>
                </a:solidFill>
                <a:latin typeface="Comic Sans MS" panose="030F0702030302020204" pitchFamily="66" charset="0"/>
              </a:rPr>
              <a:t>Papal Basilica of St. Paul Outside the Walls. Peter is buried in the Vatican Basilica in Rome.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FA30C-929F-4E12-8B8F-0E6429F5FC52}"/>
              </a:ext>
            </a:extLst>
          </p:cNvPr>
          <p:cNvSpPr/>
          <p:nvPr/>
        </p:nvSpPr>
        <p:spPr>
          <a:xfrm>
            <a:off x="2110544" y="2311598"/>
            <a:ext cx="7033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Both men were made saints and 29</a:t>
            </a:r>
            <a:r>
              <a:rPr lang="en-GB" baseline="30000" dirty="0">
                <a:solidFill>
                  <a:srgbClr val="1C1C1C"/>
                </a:solidFill>
                <a:latin typeface="Comic Sans MS" panose="030F0702030302020204" pitchFamily="66" charset="0"/>
              </a:rPr>
              <a:t>th</a:t>
            </a:r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 June became the day when their lives are celebrated. It is known as the feast day of Saint Peter and Saint Paul.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181EF-87A0-4755-8ABE-362CD4CEC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455" y="1594101"/>
            <a:ext cx="1889924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C8EAB2-6DB6-4646-B048-CE80345CE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98" y="1372046"/>
            <a:ext cx="1767993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E8A4FF-542F-41F0-BFFE-9F57051E1150}"/>
              </a:ext>
            </a:extLst>
          </p:cNvPr>
          <p:cNvSpPr txBox="1"/>
          <p:nvPr/>
        </p:nvSpPr>
        <p:spPr>
          <a:xfrm>
            <a:off x="1614054" y="757438"/>
            <a:ext cx="896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information from the slides can you find and write two facts about each saint?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159CB-2686-4F44-9AD5-A0CBBDFB5323}"/>
              </a:ext>
            </a:extLst>
          </p:cNvPr>
          <p:cNvSpPr/>
          <p:nvPr/>
        </p:nvSpPr>
        <p:spPr>
          <a:xfrm>
            <a:off x="1191490" y="1371598"/>
            <a:ext cx="3990109" cy="235527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9AE82-472F-44E4-84DE-E3876D94B1F1}"/>
              </a:ext>
            </a:extLst>
          </p:cNvPr>
          <p:cNvSpPr/>
          <p:nvPr/>
        </p:nvSpPr>
        <p:spPr>
          <a:xfrm>
            <a:off x="7010401" y="1371597"/>
            <a:ext cx="3990109" cy="235527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FEA3B-8AD0-471F-85B3-1E955CC873A8}"/>
              </a:ext>
            </a:extLst>
          </p:cNvPr>
          <p:cNvSpPr/>
          <p:nvPr/>
        </p:nvSpPr>
        <p:spPr>
          <a:xfrm>
            <a:off x="1191490" y="4156364"/>
            <a:ext cx="3990109" cy="235527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2A01B-945F-4181-B867-9A267CD63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4127894"/>
            <a:ext cx="4023709" cy="2383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409EEE-C706-4738-BBF7-DD0DCF429B07}"/>
              </a:ext>
            </a:extLst>
          </p:cNvPr>
          <p:cNvSpPr txBox="1"/>
          <p:nvPr/>
        </p:nvSpPr>
        <p:spPr>
          <a:xfrm>
            <a:off x="1302327" y="1371597"/>
            <a:ext cx="3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Saint Peter fact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5F87EE-862A-4BBB-9DE7-D2912842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152" y="1280884"/>
            <a:ext cx="2036240" cy="4938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9B84AE-2444-4687-BD48-AE2CDAA5CA36}"/>
              </a:ext>
            </a:extLst>
          </p:cNvPr>
          <p:cNvSpPr txBox="1"/>
          <p:nvPr/>
        </p:nvSpPr>
        <p:spPr>
          <a:xfrm>
            <a:off x="2140528" y="4127894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Saint Paul fact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883A8-C6AB-4F10-AC72-1802AF544B91}"/>
              </a:ext>
            </a:extLst>
          </p:cNvPr>
          <p:cNvSpPr/>
          <p:nvPr/>
        </p:nvSpPr>
        <p:spPr>
          <a:xfrm>
            <a:off x="8323445" y="4127894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Saint Paul fact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3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565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feast of St Peter &amp; St Paul</dc:title>
  <dc:creator>sinead Healy</dc:creator>
  <cp:lastModifiedBy>sinead Healy</cp:lastModifiedBy>
  <cp:revision>11</cp:revision>
  <dcterms:created xsi:type="dcterms:W3CDTF">2020-06-28T08:28:25Z</dcterms:created>
  <dcterms:modified xsi:type="dcterms:W3CDTF">2020-06-28T11:25:38Z</dcterms:modified>
</cp:coreProperties>
</file>