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 varScale="1">
        <p:scale>
          <a:sx n="111" d="100"/>
          <a:sy n="111" d="100"/>
        </p:scale>
        <p:origin x="-16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0D35-DB4D-42D9-8861-0B18B6B68FC5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3D3C-53A7-422F-B7E1-A9EFE372E9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980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0D35-DB4D-42D9-8861-0B18B6B68FC5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3D3C-53A7-422F-B7E1-A9EFE372E9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858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0D35-DB4D-42D9-8861-0B18B6B68FC5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3D3C-53A7-422F-B7E1-A9EFE372E9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425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0D35-DB4D-42D9-8861-0B18B6B68FC5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3D3C-53A7-422F-B7E1-A9EFE372E9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06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0D35-DB4D-42D9-8861-0B18B6B68FC5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3D3C-53A7-422F-B7E1-A9EFE372E9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25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0D35-DB4D-42D9-8861-0B18B6B68FC5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3D3C-53A7-422F-B7E1-A9EFE372E9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811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0D35-DB4D-42D9-8861-0B18B6B68FC5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3D3C-53A7-422F-B7E1-A9EFE372E9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054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0D35-DB4D-42D9-8861-0B18B6B68FC5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3D3C-53A7-422F-B7E1-A9EFE372E9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952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0D35-DB4D-42D9-8861-0B18B6B68FC5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3D3C-53A7-422F-B7E1-A9EFE372E9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87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0D35-DB4D-42D9-8861-0B18B6B68FC5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3D3C-53A7-422F-B7E1-A9EFE372E9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691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0D35-DB4D-42D9-8861-0B18B6B68FC5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3D3C-53A7-422F-B7E1-A9EFE372E9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90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10D35-DB4D-42D9-8861-0B18B6B68FC5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83D3C-53A7-422F-B7E1-A9EFE372E9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43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Ym-SST_dwQ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CW Cursive Writing 1" panose="03050602040000000000" pitchFamily="66" charset="0"/>
              </a:rPr>
              <a:t>Make a sea creature Puppet and Ocean Scene.</a:t>
            </a:r>
            <a:endParaRPr lang="en-GB" dirty="0">
              <a:latin typeface="CCW Cursive Writing 1" panose="030506020400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https://www.youtube.com/watch?v=9Ym-SST_dwQ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136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738"/>
            <a:ext cx="9144000" cy="631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6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086"/>
            <a:ext cx="9144000" cy="655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70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124" y="2276872"/>
            <a:ext cx="6161807" cy="3634115"/>
          </a:xfrm>
        </p:spPr>
      </p:pic>
      <p:sp>
        <p:nvSpPr>
          <p:cNvPr id="5" name="Rectangle 4"/>
          <p:cNvSpPr/>
          <p:nvPr/>
        </p:nvSpPr>
        <p:spPr>
          <a:xfrm>
            <a:off x="755576" y="54868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latin typeface="CCW Cursive Writing 1" panose="03050602040000000000" pitchFamily="66" charset="0"/>
              </a:rPr>
              <a:t>Sketch your ocean scene.</a:t>
            </a:r>
            <a:endParaRPr lang="en-GB" sz="36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757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latin typeface="CCW Cursive Writing 1" panose="03050602040000000000" pitchFamily="66" charset="0"/>
              </a:rPr>
              <a:t>Then go over your lines with crayon.</a:t>
            </a:r>
            <a:endParaRPr lang="en-GB" sz="3200" dirty="0">
              <a:latin typeface="CCW Cursive Writing 1" panose="03050602040000000000" pitchFamily="66" charset="0"/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72816"/>
            <a:ext cx="5913178" cy="4525963"/>
          </a:xfrm>
        </p:spPr>
      </p:pic>
    </p:spTree>
    <p:extLst>
      <p:ext uri="{BB962C8B-B14F-4D97-AF65-F5344CB8AC3E}">
        <p14:creationId xmlns:p14="http://schemas.microsoft.com/office/powerpoint/2010/main" val="1405182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CW Cursive Writing 1" panose="03050602040000000000" pitchFamily="66" charset="0"/>
              </a:rPr>
              <a:t>Make sure you draw seaweed, coral, and </a:t>
            </a:r>
            <a:r>
              <a:rPr lang="en-GB" dirty="0" err="1" smtClean="0">
                <a:latin typeface="CCW Cursive Writing 1" panose="03050602040000000000" pitchFamily="66" charset="0"/>
              </a:rPr>
              <a:t>anenomes</a:t>
            </a:r>
            <a:r>
              <a:rPr lang="en-GB" dirty="0" smtClean="0">
                <a:latin typeface="CCW Cursive Writing 1" panose="03050602040000000000" pitchFamily="66" charset="0"/>
              </a:rPr>
              <a:t>.</a:t>
            </a:r>
            <a:endParaRPr lang="en-GB" dirty="0">
              <a:latin typeface="CCW Cursive Writing 1" panose="03050602040000000000" pitchFamily="66" charset="0"/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3898446" cy="4525963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924944"/>
            <a:ext cx="4191585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59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1368152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CCW Cursive Writing 1" panose="03050602040000000000" pitchFamily="66" charset="0"/>
              </a:rPr>
              <a:t>Use different colours for different plants and creatures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6832"/>
            <a:ext cx="7015591" cy="4525963"/>
          </a:xfrm>
        </p:spPr>
      </p:pic>
    </p:spTree>
    <p:extLst>
      <p:ext uri="{BB962C8B-B14F-4D97-AF65-F5344CB8AC3E}">
        <p14:creationId xmlns:p14="http://schemas.microsoft.com/office/powerpoint/2010/main" val="2585696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CW Cursive Writing 1" panose="03050602040000000000" pitchFamily="66" charset="0"/>
              </a:rPr>
              <a:t>Add details to the fish.</a:t>
            </a:r>
            <a:endParaRPr lang="en-GB" dirty="0">
              <a:latin typeface="CCW Cursive Writing 1" panose="03050602040000000000" pitchFamily="66" charset="0"/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15" y="1600200"/>
            <a:ext cx="6910769" cy="4525963"/>
          </a:xfrm>
        </p:spPr>
      </p:pic>
    </p:spTree>
    <p:extLst>
      <p:ext uri="{BB962C8B-B14F-4D97-AF65-F5344CB8AC3E}">
        <p14:creationId xmlns:p14="http://schemas.microsoft.com/office/powerpoint/2010/main" val="2514123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2592288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CCW Cursive Writing 1" panose="03050602040000000000" pitchFamily="66" charset="0"/>
              </a:rPr>
              <a:t>Now paint over with watery blue paint. You can try chalk or coloured pencil.</a:t>
            </a:r>
            <a:endParaRPr lang="en-GB" sz="3600" dirty="0">
              <a:latin typeface="CCW Cursive Writing 1" panose="03050602040000000000" pitchFamily="66" charset="0"/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36912"/>
            <a:ext cx="8229600" cy="3762337"/>
          </a:xfrm>
        </p:spPr>
      </p:pic>
    </p:spTree>
    <p:extLst>
      <p:ext uri="{BB962C8B-B14F-4D97-AF65-F5344CB8AC3E}">
        <p14:creationId xmlns:p14="http://schemas.microsoft.com/office/powerpoint/2010/main" val="3139809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79296" cy="1368152"/>
          </a:xfrm>
        </p:spPr>
        <p:txBody>
          <a:bodyPr>
            <a:normAutofit fontScale="90000"/>
          </a:bodyPr>
          <a:lstStyle/>
          <a:p>
            <a:r>
              <a:rPr lang="en-GB" sz="3100" dirty="0">
                <a:latin typeface="CCW Cursive Writing 1" panose="03050602040000000000" pitchFamily="66" charset="0"/>
              </a:rPr>
              <a:t>C</a:t>
            </a:r>
            <a:r>
              <a:rPr lang="en-GB" sz="3100" dirty="0" smtClean="0">
                <a:latin typeface="CCW Cursive Writing 1" panose="03050602040000000000" pitchFamily="66" charset="0"/>
              </a:rPr>
              <a:t>ut out one of the templates and decorate it with paint, pencil, felt tips or stickers</a:t>
            </a:r>
            <a:r>
              <a:rPr lang="en-GB" sz="2800" dirty="0" smtClean="0">
                <a:latin typeface="CCW Cursive Writing 1" panose="03050602040000000000" pitchFamily="66" charset="0"/>
              </a:rPr>
              <a:t>.</a:t>
            </a:r>
            <a:endParaRPr lang="en-GB" sz="2800" dirty="0">
              <a:latin typeface="CCW Cursive Writing 1" panose="0305060204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3573016"/>
            <a:ext cx="87129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CW Cursive Writing 1" panose="03050602040000000000" pitchFamily="66" charset="0"/>
              </a:rPr>
              <a:t>Glue it onto a </a:t>
            </a:r>
            <a:r>
              <a:rPr lang="en-GB" sz="2800" dirty="0" err="1" smtClean="0">
                <a:latin typeface="CCW Cursive Writing 1" panose="03050602040000000000" pitchFamily="66" charset="0"/>
              </a:rPr>
              <a:t>lollystick</a:t>
            </a:r>
            <a:r>
              <a:rPr lang="en-GB" sz="2800" dirty="0" smtClean="0">
                <a:latin typeface="CCW Cursive Writing 1" panose="03050602040000000000" pitchFamily="66" charset="0"/>
              </a:rPr>
              <a:t> to make a stick puppet or attach string and dangle it.</a:t>
            </a:r>
          </a:p>
          <a:p>
            <a:endParaRPr lang="en-GB" sz="2800" dirty="0" smtClean="0">
              <a:latin typeface="CCW Cursive Writing 1" panose="03050602040000000000" pitchFamily="66" charset="0"/>
            </a:endParaRPr>
          </a:p>
          <a:p>
            <a:r>
              <a:rPr lang="en-GB" sz="2800" dirty="0" smtClean="0">
                <a:latin typeface="CCW Cursive Writing 1" panose="03050602040000000000" pitchFamily="66" charset="0"/>
              </a:rPr>
              <a:t>Now you can move your sea creature across your ocean scene.</a:t>
            </a:r>
            <a:endParaRPr lang="en-GB" sz="2800" dirty="0">
              <a:latin typeface="CCW Cursive Writing 1" panose="03050602040000000000" pitchFamily="66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52833"/>
            <a:ext cx="2514951" cy="16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54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7344816" cy="619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45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115</Words>
  <Application>Microsoft Office PowerPoint</Application>
  <PresentationFormat>On-screen Show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Make a sea creature Puppet and Ocean Scene.</vt:lpstr>
      <vt:lpstr>PowerPoint Presentation</vt:lpstr>
      <vt:lpstr>Then go over your lines with crayon.</vt:lpstr>
      <vt:lpstr>Make sure you draw seaweed, coral, and anenomes.</vt:lpstr>
      <vt:lpstr>Use different colours for different plants and creatures.</vt:lpstr>
      <vt:lpstr>Add details to the fish.</vt:lpstr>
      <vt:lpstr>Now paint over with watery blue paint. You can try chalk or coloured pencil.</vt:lpstr>
      <vt:lpstr>Cut out one of the templates and decorate it with paint, pencil, felt tips or stickers.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a sea creature Puppet and Ocean Scene.</dc:title>
  <dc:creator>Linda Keevil</dc:creator>
  <cp:lastModifiedBy>Linda Keevil</cp:lastModifiedBy>
  <cp:revision>4</cp:revision>
  <dcterms:created xsi:type="dcterms:W3CDTF">2020-07-01T08:43:52Z</dcterms:created>
  <dcterms:modified xsi:type="dcterms:W3CDTF">2020-07-01T09:22:00Z</dcterms:modified>
</cp:coreProperties>
</file>