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119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46" d="100"/>
          <a:sy n="46" d="100"/>
        </p:scale>
        <p:origin x="1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34C8-F2BE-4935-88EA-FA9F9FEFACA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1914-C05D-4A1D-A2B5-2AE7328E4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558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34C8-F2BE-4935-88EA-FA9F9FEFACA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1914-C05D-4A1D-A2B5-2AE7328E4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578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34C8-F2BE-4935-88EA-FA9F9FEFACA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1914-C05D-4A1D-A2B5-2AE7328E4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063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34C8-F2BE-4935-88EA-FA9F9FEFACA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1914-C05D-4A1D-A2B5-2AE7328E4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12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34C8-F2BE-4935-88EA-FA9F9FEFACA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1914-C05D-4A1D-A2B5-2AE7328E4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08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34C8-F2BE-4935-88EA-FA9F9FEFACA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1914-C05D-4A1D-A2B5-2AE7328E4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12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34C8-F2BE-4935-88EA-FA9F9FEFACA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1914-C05D-4A1D-A2B5-2AE7328E4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41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34C8-F2BE-4935-88EA-FA9F9FEFACA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1914-C05D-4A1D-A2B5-2AE7328E4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77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34C8-F2BE-4935-88EA-FA9F9FEFACA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1914-C05D-4A1D-A2B5-2AE7328E4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30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34C8-F2BE-4935-88EA-FA9F9FEFACA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1914-C05D-4A1D-A2B5-2AE7328E4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76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34C8-F2BE-4935-88EA-FA9F9FEFACA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1914-C05D-4A1D-A2B5-2AE7328E4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520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734C8-F2BE-4935-88EA-FA9F9FEFACA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01914-C05D-4A1D-A2B5-2AE7328E4E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22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60273" y="2493818"/>
            <a:ext cx="6089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Lesson 3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914177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1648" y="0"/>
            <a:ext cx="6048375" cy="28886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7510" y="3225511"/>
            <a:ext cx="3676650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716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9994" y="378401"/>
            <a:ext cx="7410450" cy="6105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4764" y="1454727"/>
            <a:ext cx="5897273" cy="392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061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550" y="590550"/>
            <a:ext cx="7200900" cy="5676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5550" y="1739611"/>
            <a:ext cx="2628900" cy="19240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1150" y="1825336"/>
            <a:ext cx="2019300" cy="1752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0450" y="1763856"/>
            <a:ext cx="355282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294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577" y="554614"/>
            <a:ext cx="6819900" cy="13430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2282" y="2149186"/>
            <a:ext cx="342900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618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247650"/>
            <a:ext cx="2286000" cy="31623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57400" y="3761509"/>
            <a:ext cx="87907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On the worksheet, under the flame, write a sentence about what Pope Francis did and why he did these thing.</a:t>
            </a:r>
          </a:p>
          <a:p>
            <a:endParaRPr lang="en-GB" sz="2400" dirty="0"/>
          </a:p>
          <a:p>
            <a:r>
              <a:rPr lang="en-GB" sz="2400" dirty="0" smtClean="0"/>
              <a:t>Then complete the sentence : I think Pope Francis does these things because he believes……..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94903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5129" y="0"/>
            <a:ext cx="4741741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0972" y="602673"/>
            <a:ext cx="4526782" cy="57773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60972" y="228600"/>
            <a:ext cx="45267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          Today I am learning about Pope Francis and his actions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912741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52</Words>
  <Application>Microsoft Office PowerPoint</Application>
  <PresentationFormat>Widescreen</PresentationFormat>
  <Paragraphs>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Sinead Healy</dc:creator>
  <cp:lastModifiedBy>Sinead Healy</cp:lastModifiedBy>
  <cp:revision>4</cp:revision>
  <cp:lastPrinted>2020-04-27T09:10:52Z</cp:lastPrinted>
  <dcterms:created xsi:type="dcterms:W3CDTF">2020-04-24T09:44:27Z</dcterms:created>
  <dcterms:modified xsi:type="dcterms:W3CDTF">2020-04-27T09:10:57Z</dcterms:modified>
</cp:coreProperties>
</file>