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9" r:id="rId4"/>
    <p:sldId id="257" r:id="rId5"/>
    <p:sldId id="260" r:id="rId6"/>
    <p:sldId id="261" r:id="rId7"/>
    <p:sldId id="258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65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98632-BE3F-4BC9-A0FA-16A343CD95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D19068-8BFC-4F80-AFF9-29C89C07F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458A5-A195-442F-8DC3-3002C6201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D7A9-8C23-477B-A8A4-9C7869E86E2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F0B46-9DA6-4122-B3C3-76F0FC9AE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2C235-A381-4478-A2BE-2A155C778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5BCF-B3F5-4FB0-9AB9-F10553F05A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94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0702C-AA0F-4DDB-B821-F5FC94698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FE5B82-C73C-410B-A578-50311492D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21CFE-1C91-411C-980B-A2A561868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D7A9-8C23-477B-A8A4-9C7869E86E2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FFAE3-DD8D-4E3F-9557-687F8DAF1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679BD-2007-4D61-B01F-9062BBF5D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5BCF-B3F5-4FB0-9AB9-F10553F05A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176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C9C5D3-F8D1-442E-939D-A7E1C23FCC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3FCE32-1CAB-432C-A5D5-66AA31C913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D2426-E347-42FA-BA32-F8C895B9D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D7A9-8C23-477B-A8A4-9C7869E86E2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999AB-A315-430F-8F05-AA0B02A6A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BCE04-ED78-43D3-BF8F-64B015A6D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5BCF-B3F5-4FB0-9AB9-F10553F05A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259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D17CE-5B27-4A6B-A299-18508A83E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B40E4-B9FD-459A-85F0-1500222DB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BA761-ECB4-4E3C-8582-567562DB2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D7A9-8C23-477B-A8A4-9C7869E86E2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E6B0B-55DA-4FE5-9366-B1185D9D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2019C-51D3-4464-8DE6-CE64F2DCB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5BCF-B3F5-4FB0-9AB9-F10553F05A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20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DC316-4683-491D-BB1A-9AD602966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B3168-9122-4415-9F06-7BEC6B978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7E4FA-BAF4-446F-B246-B3F6D9BE9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D7A9-8C23-477B-A8A4-9C7869E86E2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CAB0E-30F4-4B11-92B1-E0477560E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A6619-7C1E-4EF9-8DBB-D3D760504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5BCF-B3F5-4FB0-9AB9-F10553F05A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18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1E895-A0AF-4E9C-AC52-2A17C636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5FA6-0C11-4A1A-9170-161858F9B3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928110-3820-4CB6-B00D-E5BBA80C50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488AEA-9F12-4C93-98AB-DC9F655C7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D7A9-8C23-477B-A8A4-9C7869E86E2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33C61D-4479-4487-8367-45CB17F66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9CACB-7151-4EEC-A8E1-3EB635F7D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5BCF-B3F5-4FB0-9AB9-F10553F05A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B9102-73E7-485C-96BE-794298895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B7A569-7081-4A3D-9DBE-3210546E4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240DA6-BC8F-4CA3-A5ED-BC4AE2A370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39D636-3EDD-4A65-A1E5-D817805B00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080051-B2D2-46A4-9846-09A108AAB8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E61C78-FE20-49E0-AB4F-B72D33965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D7A9-8C23-477B-A8A4-9C7869E86E2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7F6CB-115A-4C3F-A57C-8BEA47574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EB9965-C83A-4AAE-B983-3C47BEBC6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5BCF-B3F5-4FB0-9AB9-F10553F05A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22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E19BF-8852-4748-8CB4-1A146C8D0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85E2EF-A622-4E6D-A23C-433A1E3CA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D7A9-8C23-477B-A8A4-9C7869E86E2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EC7767-D985-4E13-9536-12112ECC0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2A2C63-E416-4F42-9041-528AAA7C3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5BCF-B3F5-4FB0-9AB9-F10553F05A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90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3FBF7-9118-4ACB-A390-18079AF41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D7A9-8C23-477B-A8A4-9C7869E86E2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52279D-0D5B-4E0C-97D1-1C1C32125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492A64-A939-478D-B17D-ED882A926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5BCF-B3F5-4FB0-9AB9-F10553F05A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16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2D71F-BC6C-4A34-9841-A3C8FD53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83371-2E69-48BC-8E37-D9FBFCBC6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EB4E8B-3FE7-4946-A0FA-F84944A01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48A8C-BD21-4C8B-B636-D76C6DB92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D7A9-8C23-477B-A8A4-9C7869E86E2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8D2F3-9A53-4974-8FDD-37B589ADE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0AFED-7291-49C8-BFB6-F6FE44B15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5BCF-B3F5-4FB0-9AB9-F10553F05A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23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B63CD-75A5-4655-9CC6-1A9CB1EAB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FD4980-37E2-4FFD-8EF0-0CB372CACC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0BB79F-A3D4-4563-B0A2-9C9FE73D0E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F70E4A-1A62-436F-8F01-CEF4473B1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D7A9-8C23-477B-A8A4-9C7869E86E2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BE93E-EF90-4117-92DB-512903A1A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1D9BB-9C71-4F06-8D4F-A146FDF5A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5BCF-B3F5-4FB0-9AB9-F10553F05A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586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8D7276-16C3-4CBF-891B-383B7057E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2892A-F130-4EA4-9A96-8863E43C7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527AF-E0B6-41BD-B668-48DB1F085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1D7A9-8C23-477B-A8A4-9C7869E86E2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1B512-4575-43D3-8695-9B449D9A2B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E2507-170B-4EC1-B986-FA171FC15D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35BCF-B3F5-4FB0-9AB9-F10553F05A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10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891B42-7BE9-4C8E-B04C-3CBDE6258DDE}"/>
              </a:ext>
            </a:extLst>
          </p:cNvPr>
          <p:cNvSpPr txBox="1"/>
          <p:nvPr/>
        </p:nvSpPr>
        <p:spPr>
          <a:xfrm>
            <a:off x="2555631" y="1441938"/>
            <a:ext cx="7080738" cy="397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Week 5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200">
              <a:solidFill>
                <a:schemeClr val="bg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Lesson 2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200">
              <a:solidFill>
                <a:schemeClr val="bg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200">
              <a:solidFill>
                <a:schemeClr val="bg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Making a May altar to Mary</a:t>
            </a:r>
          </a:p>
        </p:txBody>
      </p:sp>
    </p:spTree>
    <p:extLst>
      <p:ext uri="{BB962C8B-B14F-4D97-AF65-F5344CB8AC3E}">
        <p14:creationId xmlns:p14="http://schemas.microsoft.com/office/powerpoint/2010/main" val="3559248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934F9-5A1C-4887-91A2-322DAF91B6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2400"/>
              <a:t>During the month of May, we can create a May altar in </a:t>
            </a:r>
            <a:r>
              <a:rPr lang="en-US" sz="2400" err="1"/>
              <a:t>honour</a:t>
            </a:r>
            <a:r>
              <a:rPr lang="en-US" sz="2400"/>
              <a:t> of Mary. </a:t>
            </a:r>
            <a:br>
              <a:rPr lang="en-US" sz="2400"/>
            </a:br>
            <a:br>
              <a:rPr lang="en-US" sz="2400"/>
            </a:br>
            <a:br>
              <a:rPr lang="en-US" sz="2400"/>
            </a:br>
            <a:r>
              <a:rPr lang="en-US" sz="2400"/>
              <a:t>Have you ever seen a May alter before?</a:t>
            </a:r>
            <a:br>
              <a:rPr lang="en-US" sz="2400"/>
            </a:br>
            <a:endParaRPr lang="en-GB" sz="240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Mary the Month Of May | St Joseph's Convent Primary School Newry">
            <a:extLst>
              <a:ext uri="{FF2B5EF4-FFF2-40B4-BE49-F238E27FC236}">
                <a16:creationId xmlns:a16="http://schemas.microsoft.com/office/drawing/2014/main" id="{1995BA84-392A-4564-BE2E-584FCF3DB6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19" r="-2" b="-2"/>
          <a:stretch/>
        </p:blipFill>
        <p:spPr bwMode="auto"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5092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72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Rectangle 74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27535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944762-F15D-4B69-8C73-F3A81B2A9E61}"/>
              </a:ext>
            </a:extLst>
          </p:cNvPr>
          <p:cNvSpPr/>
          <p:nvPr/>
        </p:nvSpPr>
        <p:spPr>
          <a:xfrm>
            <a:off x="594360" y="687479"/>
            <a:ext cx="3444240" cy="15748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Where Will Our May Altar Go?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A41D73DD-160B-4885-A9CF-94EADD70D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4360" y="73152"/>
            <a:ext cx="1178966" cy="232963"/>
            <a:chOff x="7763256" y="73152"/>
            <a:chExt cx="1178966" cy="232963"/>
          </a:xfrm>
        </p:grpSpPr>
        <p:sp>
          <p:nvSpPr>
            <p:cNvPr id="78" name="Rectangle 64">
              <a:extLst>
                <a:ext uri="{FF2B5EF4-FFF2-40B4-BE49-F238E27FC236}">
                  <a16:creationId xmlns:a16="http://schemas.microsoft.com/office/drawing/2014/main" id="{163DBB78-4E4E-4B2A-B257-CD3C2408A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66">
              <a:extLst>
                <a:ext uri="{FF2B5EF4-FFF2-40B4-BE49-F238E27FC236}">
                  <a16:creationId xmlns:a16="http://schemas.microsoft.com/office/drawing/2014/main" id="{DD0F509B-05E7-42D0-9A4A-9BBA9ABA47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64">
              <a:extLst>
                <a:ext uri="{FF2B5EF4-FFF2-40B4-BE49-F238E27FC236}">
                  <a16:creationId xmlns:a16="http://schemas.microsoft.com/office/drawing/2014/main" id="{FF4A0A03-6FCB-47AB-A889-ABEAF35DE0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66">
              <a:extLst>
                <a:ext uri="{FF2B5EF4-FFF2-40B4-BE49-F238E27FC236}">
                  <a16:creationId xmlns:a16="http://schemas.microsoft.com/office/drawing/2014/main" id="{8A6A27D1-12E0-4FAD-8C16-8A32A4EF2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64">
              <a:extLst>
                <a:ext uri="{FF2B5EF4-FFF2-40B4-BE49-F238E27FC236}">
                  <a16:creationId xmlns:a16="http://schemas.microsoft.com/office/drawing/2014/main" id="{90BF3193-B4B0-4FDB-9734-8C9FABA532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66">
              <a:extLst>
                <a:ext uri="{FF2B5EF4-FFF2-40B4-BE49-F238E27FC236}">
                  <a16:creationId xmlns:a16="http://schemas.microsoft.com/office/drawing/2014/main" id="{AB0CFE0F-0383-4629-9009-F66B040A16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64">
              <a:extLst>
                <a:ext uri="{FF2B5EF4-FFF2-40B4-BE49-F238E27FC236}">
                  <a16:creationId xmlns:a16="http://schemas.microsoft.com/office/drawing/2014/main" id="{5C7EB065-8792-4BDB-9863-6F1BAA3C4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66">
              <a:extLst>
                <a:ext uri="{FF2B5EF4-FFF2-40B4-BE49-F238E27FC236}">
                  <a16:creationId xmlns:a16="http://schemas.microsoft.com/office/drawing/2014/main" id="{45ACE59D-97B6-4DD1-BB37-12C292F183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64">
              <a:extLst>
                <a:ext uri="{FF2B5EF4-FFF2-40B4-BE49-F238E27FC236}">
                  <a16:creationId xmlns:a16="http://schemas.microsoft.com/office/drawing/2014/main" id="{5F2AAD78-5862-44FE-AB92-AF713D5F1F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C9BF96B3-92E5-4693-B918-69EDD8FD7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64">
              <a:extLst>
                <a:ext uri="{FF2B5EF4-FFF2-40B4-BE49-F238E27FC236}">
                  <a16:creationId xmlns:a16="http://schemas.microsoft.com/office/drawing/2014/main" id="{5B9B69C3-A82A-4F4F-A3C4-9D2B5AFAD1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66">
              <a:extLst>
                <a:ext uri="{FF2B5EF4-FFF2-40B4-BE49-F238E27FC236}">
                  <a16:creationId xmlns:a16="http://schemas.microsoft.com/office/drawing/2014/main" id="{ED3C38D4-9B11-4F5F-A279-1A30E0CFB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64">
              <a:extLst>
                <a:ext uri="{FF2B5EF4-FFF2-40B4-BE49-F238E27FC236}">
                  <a16:creationId xmlns:a16="http://schemas.microsoft.com/office/drawing/2014/main" id="{3100DDA4-8F42-4CB2-8921-3894F7BA05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66">
              <a:extLst>
                <a:ext uri="{FF2B5EF4-FFF2-40B4-BE49-F238E27FC236}">
                  <a16:creationId xmlns:a16="http://schemas.microsoft.com/office/drawing/2014/main" id="{A5936488-9C8D-40DA-BB04-6850F22355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64">
              <a:extLst>
                <a:ext uri="{FF2B5EF4-FFF2-40B4-BE49-F238E27FC236}">
                  <a16:creationId xmlns:a16="http://schemas.microsoft.com/office/drawing/2014/main" id="{1B9028EA-A394-4A9A-865A-E02D2D9AF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66">
              <a:extLst>
                <a:ext uri="{FF2B5EF4-FFF2-40B4-BE49-F238E27FC236}">
                  <a16:creationId xmlns:a16="http://schemas.microsoft.com/office/drawing/2014/main" id="{3E802313-55B4-481A-BFD3-000851BC82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64">
              <a:extLst>
                <a:ext uri="{FF2B5EF4-FFF2-40B4-BE49-F238E27FC236}">
                  <a16:creationId xmlns:a16="http://schemas.microsoft.com/office/drawing/2014/main" id="{708829DB-C817-49E6-9A68-CA180E94FB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66">
              <a:extLst>
                <a:ext uri="{FF2B5EF4-FFF2-40B4-BE49-F238E27FC236}">
                  <a16:creationId xmlns:a16="http://schemas.microsoft.com/office/drawing/2014/main" id="{F6D48ED4-3DDF-47BF-87FA-07B83FD955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64">
              <a:extLst>
                <a:ext uri="{FF2B5EF4-FFF2-40B4-BE49-F238E27FC236}">
                  <a16:creationId xmlns:a16="http://schemas.microsoft.com/office/drawing/2014/main" id="{4796464F-801F-4ACF-8CA7-B166D8E422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66">
              <a:extLst>
                <a:ext uri="{FF2B5EF4-FFF2-40B4-BE49-F238E27FC236}">
                  <a16:creationId xmlns:a16="http://schemas.microsoft.com/office/drawing/2014/main" id="{EFBA0710-DB96-4132-8292-1ECBDADD7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C2106658-86CF-4C7E-B4B1-433B2060B3D2}"/>
              </a:ext>
            </a:extLst>
          </p:cNvPr>
          <p:cNvSpPr/>
          <p:nvPr/>
        </p:nvSpPr>
        <p:spPr>
          <a:xfrm>
            <a:off x="594360" y="3155626"/>
            <a:ext cx="3444240" cy="293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You can create a May altar almost anywhere! It could be in your Sacred Space, on a windowsill or on top of a cupboard. 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3C2FE955-6D42-44DF-A47B-CCD97702E1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8" r="10628" b="-2"/>
          <a:stretch/>
        </p:blipFill>
        <p:spPr bwMode="auto">
          <a:xfrm>
            <a:off x="4466900" y="531074"/>
            <a:ext cx="3566160" cy="557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Gerbera Arrangement in a Vase, Artificial Flowers in a Ceramic ...">
            <a:extLst>
              <a:ext uri="{FF2B5EF4-FFF2-40B4-BE49-F238E27FC236}">
                <a16:creationId xmlns:a16="http://schemas.microsoft.com/office/drawing/2014/main" id="{3E3D1CA1-C3EC-4B53-9912-3BA65AAF21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4" r="728" b="-1"/>
          <a:stretch/>
        </p:blipFill>
        <p:spPr bwMode="auto">
          <a:xfrm>
            <a:off x="8321044" y="531074"/>
            <a:ext cx="3566160" cy="557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" name="Rectangle 98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3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6C929D-951D-4F1B-9BDB-B2BD96E904CE}"/>
              </a:ext>
            </a:extLst>
          </p:cNvPr>
          <p:cNvSpPr/>
          <p:nvPr/>
        </p:nvSpPr>
        <p:spPr>
          <a:xfrm>
            <a:off x="658367" y="316992"/>
            <a:ext cx="8485633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What can we put on our altar?</a:t>
            </a:r>
          </a:p>
          <a:p>
            <a:endParaRPr lang="en-US" sz="2800" dirty="0"/>
          </a:p>
          <a:p>
            <a:r>
              <a:rPr lang="en-US" sz="2800" dirty="0"/>
              <a:t>The first thing that should go on all May altars is a statue or picture of Our Lady.</a:t>
            </a:r>
          </a:p>
          <a:p>
            <a:endParaRPr lang="en-US" sz="2800" dirty="0"/>
          </a:p>
          <a:p>
            <a:r>
              <a:rPr lang="en-US" sz="2800" dirty="0"/>
              <a:t>A blue or white cloth is usually laid on the altar as these are the </a:t>
            </a:r>
            <a:r>
              <a:rPr lang="en-US" sz="2800" dirty="0" err="1"/>
              <a:t>colours</a:t>
            </a:r>
            <a:r>
              <a:rPr lang="en-US" sz="2800" dirty="0"/>
              <a:t> we think of when we think of Mary.</a:t>
            </a:r>
          </a:p>
          <a:p>
            <a:endParaRPr lang="en-US" sz="2800" dirty="0"/>
          </a:p>
          <a:p>
            <a:r>
              <a:rPr lang="en-US" sz="2800" dirty="0"/>
              <a:t>As May is the first month of summer, fresh flowers and plants are usually used to decorate the altar.</a:t>
            </a:r>
          </a:p>
          <a:p>
            <a:r>
              <a:rPr lang="en-US" sz="2800" dirty="0"/>
              <a:t> </a:t>
            </a:r>
          </a:p>
          <a:p>
            <a:r>
              <a:rPr lang="en-US" sz="2800" dirty="0"/>
              <a:t>Can you name any flowers or plants we can use? </a:t>
            </a:r>
            <a:endParaRPr lang="en-GB" sz="2800" dirty="0"/>
          </a:p>
        </p:txBody>
      </p:sp>
      <p:pic>
        <p:nvPicPr>
          <p:cNvPr id="3076" name="Picture 4" descr="Floral Flower, Floral Design, Flower Bouquet, Chamomile, Animation ...">
            <a:extLst>
              <a:ext uri="{FF2B5EF4-FFF2-40B4-BE49-F238E27FC236}">
                <a16:creationId xmlns:a16="http://schemas.microsoft.com/office/drawing/2014/main" id="{ED8BB344-B897-4E5D-AE71-028A14893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1920240"/>
            <a:ext cx="2773679" cy="356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101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AECC78-6F36-4D0D-BEB8-220B96B12BE7}"/>
              </a:ext>
            </a:extLst>
          </p:cNvPr>
          <p:cNvSpPr/>
          <p:nvPr/>
        </p:nvSpPr>
        <p:spPr>
          <a:xfrm>
            <a:off x="1188719" y="335845"/>
            <a:ext cx="807889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These flowers are commonly associated with Mary: </a:t>
            </a:r>
          </a:p>
          <a:p>
            <a:endParaRPr lang="en-US" sz="3600" dirty="0"/>
          </a:p>
          <a:p>
            <a:r>
              <a:rPr lang="en-GB" sz="3600" dirty="0"/>
              <a:t>Roses</a:t>
            </a:r>
          </a:p>
          <a:p>
            <a:r>
              <a:rPr lang="en-GB" sz="3600" dirty="0"/>
              <a:t>Ivy</a:t>
            </a:r>
          </a:p>
          <a:p>
            <a:r>
              <a:rPr lang="en-GB" sz="3600" dirty="0"/>
              <a:t>Carnations</a:t>
            </a:r>
          </a:p>
          <a:p>
            <a:r>
              <a:rPr lang="en-GB" sz="3600" dirty="0"/>
              <a:t>Baby Breath</a:t>
            </a:r>
          </a:p>
          <a:p>
            <a:r>
              <a:rPr lang="en-GB" sz="3600" dirty="0"/>
              <a:t>Violets </a:t>
            </a:r>
          </a:p>
          <a:p>
            <a:r>
              <a:rPr lang="en-GB" sz="3600" dirty="0"/>
              <a:t>Marigolds</a:t>
            </a:r>
          </a:p>
          <a:p>
            <a:r>
              <a:rPr lang="en-GB" sz="3600" dirty="0"/>
              <a:t>Carnations</a:t>
            </a:r>
            <a:endParaRPr lang="en-US" sz="3600" dirty="0"/>
          </a:p>
          <a:p>
            <a:endParaRPr lang="en-GB" sz="3600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9186722F-59F8-4D2F-9D1B-C597256FB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476" y="1694318"/>
            <a:ext cx="4000684" cy="416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987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D5FBF0-7AEB-4350-9014-82B77D73E667}"/>
              </a:ext>
            </a:extLst>
          </p:cNvPr>
          <p:cNvSpPr/>
          <p:nvPr/>
        </p:nvSpPr>
        <p:spPr>
          <a:xfrm>
            <a:off x="944881" y="457200"/>
            <a:ext cx="67333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What Else Can Go on Our Altar?</a:t>
            </a:r>
            <a:endParaRPr lang="en-GB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BFF67A9-6170-47CD-9B8C-7B46BBDF5BB2}"/>
              </a:ext>
            </a:extLst>
          </p:cNvPr>
          <p:cNvSpPr/>
          <p:nvPr/>
        </p:nvSpPr>
        <p:spPr>
          <a:xfrm>
            <a:off x="944881" y="1920241"/>
            <a:ext cx="8199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Rosary beads. You could say a decade of the rosary every day during the month of May</a:t>
            </a:r>
            <a:endParaRPr lang="en-GB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193CDF-043C-49E7-9C9B-CA40663C83EF}"/>
              </a:ext>
            </a:extLst>
          </p:cNvPr>
          <p:cNvSpPr/>
          <p:nvPr/>
        </p:nvSpPr>
        <p:spPr>
          <a:xfrm>
            <a:off x="944882" y="5060873"/>
            <a:ext cx="75285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Prayers to Mary. Why not write your own special prayer to Mary and display it on your altar?</a:t>
            </a:r>
            <a:endParaRPr lang="en-GB" sz="2400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7E3549C6-8292-4F5E-8622-D69DFA0B9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368377"/>
            <a:ext cx="28289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D0D33DF8-EF43-4D5D-A8DF-07C17BF1B6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3980351"/>
            <a:ext cx="2828925" cy="2509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399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414D825-2C57-4B4C-945B-1A3E36B1EF5B}"/>
              </a:ext>
            </a:extLst>
          </p:cNvPr>
          <p:cNvSpPr/>
          <p:nvPr/>
        </p:nvSpPr>
        <p:spPr>
          <a:xfrm>
            <a:off x="6746628" y="1783959"/>
            <a:ext cx="4645250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900">
                <a:latin typeface="+mj-lt"/>
                <a:ea typeface="+mj-ea"/>
                <a:cs typeface="+mj-cs"/>
              </a:rPr>
              <a:t>Once you have made a lovely May Altar set up in your home, you should remember that Mary loves us all and she wants you to live as Jesus would like you to. 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467E5353-3623-462B-B723-B374DC61B2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43" r="1" b="2738"/>
          <a:stretch/>
        </p:blipFill>
        <p:spPr bwMode="auto"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9228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07415CB-CF94-4451-B8AD-E131D1732571}"/>
              </a:ext>
            </a:extLst>
          </p:cNvPr>
          <p:cNvSpPr txBox="1"/>
          <p:nvPr/>
        </p:nvSpPr>
        <p:spPr>
          <a:xfrm>
            <a:off x="762001" y="803325"/>
            <a:ext cx="53145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>
                <a:latin typeface="+mj-lt"/>
                <a:ea typeface="+mj-ea"/>
                <a:cs typeface="+mj-cs"/>
              </a:rPr>
              <a:t>The Hail Mary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F9E824-15DA-41FE-A32F-E18CDDAF6B20}"/>
              </a:ext>
            </a:extLst>
          </p:cNvPr>
          <p:cNvSpPr/>
          <p:nvPr/>
        </p:nvSpPr>
        <p:spPr>
          <a:xfrm>
            <a:off x="762000" y="2279018"/>
            <a:ext cx="5314543" cy="33759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Hail Mary, full of grace.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The Lord is with thee.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Blessed art thou among women,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and blessed is the fruit of thy womb, Jesus.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Holy Mary, Mother of God,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pray for us sinners,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now and at the hour of our death.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Amen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0DA88D42-859D-4731-B9E8-0B080E6234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9" r="22490" b="2"/>
          <a:stretch/>
        </p:blipFill>
        <p:spPr bwMode="auto"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724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311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During the month of May, we can create a May altar in honour of Mary.    Have you ever seen a May alter before?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sinead Healy</dc:creator>
  <cp:lastModifiedBy>sinead Healy</cp:lastModifiedBy>
  <cp:revision>1</cp:revision>
  <dcterms:created xsi:type="dcterms:W3CDTF">2020-05-11T13:44:30Z</dcterms:created>
  <dcterms:modified xsi:type="dcterms:W3CDTF">2020-05-11T13:45:31Z</dcterms:modified>
</cp:coreProperties>
</file>