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C576-C127-45E7-AA3A-108D90F9E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86BAB-7A59-40B5-AB5E-090E00C93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022C-2780-430E-86AA-BA5E0CD1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85B11-8E2D-4778-82F2-FEB819EC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901-9A16-4C97-8475-DD0ACD77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0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5519-ADF1-48FA-B5CB-F8CC3735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C64A8-C2AA-47CC-9731-6362DE1BA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2B4A-94BF-485C-B093-129799C9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4FF4-63FA-416B-BB41-31C9F023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C3E8B-2A4E-4AB7-A808-55D8AC6C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7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490A7-6486-4D9D-AA16-7680BAF33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CF3B5-AF06-4E6D-8341-4155941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B543-13E2-4D77-8BB6-9D155CF5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8FA82-1612-4385-A5EF-25F51C67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C318-4FB6-4C55-A6C2-2A76A624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3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4454-8D7F-4A2E-8C76-8D272ADD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0D12-2056-44A3-B376-F3BC4B684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49442-A82E-48D4-A3D4-9B5906E6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A6965-D5A1-4A27-A8EC-611BEEE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844A-1DC2-4948-8691-62D74D87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6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0BA0-AC6C-42D6-8648-42A9BD7E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8627F-801A-40DB-873E-5EA19094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A5FF-4994-4C8E-BAEE-25E12C3D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81FD4-8643-480E-A5B5-FAADE2C2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A9CB-BCC3-46A2-9A53-25E1C5EE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1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C6C8-921D-424D-B55E-BFE5526F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2CDC-2CA5-422E-9961-D3B6B79F3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BDEBC-3C52-4BFB-9C24-C730557C4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41FDC-7F4A-484F-8BE8-45A65944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FAC5C-3B2F-49A7-9BAB-7C986E42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10EA3-0C42-45F7-A880-17A9252F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FAE9-6B6B-4AEA-BB50-2A928CB7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E12F-20A1-4B75-BC4C-B6F4AB497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3351A-B115-47EE-A49D-5511E0B35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853D1-6BD3-477E-B187-C032AA68A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822D4-CB8D-4EC9-AEF4-2B9BF295C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AC97D-AA0D-40D3-8F01-33A4CC99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8E02E-BEA5-4FBD-9C5B-E0080213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3EE84-82D1-41E6-9B9A-82520B1D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1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30DB-33E8-4F25-A4A7-D6F7353E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98EE0-D3B0-45AF-B464-8C18FE9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D322D-1AEE-43A1-90E8-198ABD32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30BAD-CE4E-4AA3-8064-DAE51851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42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0D904-2D59-4302-98CD-CEFB66F0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839B4-DCDB-4B5B-A20B-BB471123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8ED9E-80C9-46FA-9457-8C3A8092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239C-BBD0-4CD5-87BB-2C72D63B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9D0AE-850F-4774-ACE8-09290393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01135-F2E3-4049-A270-591AD6D03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CCEB-812E-478E-B07E-D592C5F2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798B-420D-4FA5-A8E7-CF2D2DE6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8D3DB-A54B-4C22-BB6F-E9F88B8B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9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BE64-0671-4897-B72A-73D1A2AA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A2DB27-9FDD-4BCF-961C-EACB7544A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D0779-6B10-4314-B45A-AE211D608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9F7C7-CC84-48BF-A6CC-F2A61768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CE24F-3C76-4D65-A62E-2F24B214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820A1-7F5B-48E9-8772-500743B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3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1C223-9DA5-429C-81F5-63AB18AD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C885-25C3-45C3-8708-D8E2EB227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44AC1-EA55-4181-802F-49A257D3A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C45A-F6F0-4B91-9000-605A0CC24F34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2C59C-4769-444F-9A9A-4FC908F9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E776B-4F9C-430B-B2A8-5E0EF2AA7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13FD-F52A-4BA6-8201-39B64FE50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9D83-34AF-4173-96E8-3E411995C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Design your own garden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882A-DE0E-4495-81A0-F3F0DFDB0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54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4D7F-E984-4C69-A2AE-21198BB0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Look at the heart-shaped flower beds.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029B6-2DDB-4137-BDE5-B7579EC67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8" y="1690688"/>
            <a:ext cx="6732103" cy="44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45A9-DE6B-4734-B2D2-BD748A20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65125"/>
            <a:ext cx="4731026" cy="5969414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Find out the names of some plants you like. 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Are they pretty?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Do they smell good?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Are they tasty?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14E1A-ECEB-47FC-B68E-BE24C1EFA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13" y="1022316"/>
            <a:ext cx="5216044" cy="5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0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9C1A-80A3-4F6D-8F79-DC020734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1104" cy="5721529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could be on a rooftop.</a:t>
            </a:r>
            <a:br>
              <a:rPr lang="en-GB" dirty="0"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You decide!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C3F3A-8D96-4D37-844A-686745998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64" y="678581"/>
            <a:ext cx="7805531" cy="57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4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F85-2F2F-40A0-BA9C-A7468AA0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Have fun!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2E447-14C8-4CC2-8987-D1480D932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2" y="1775044"/>
            <a:ext cx="5352092" cy="4630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EA9CA5-45A3-4A93-8674-0CD7C023E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68" y="58836"/>
            <a:ext cx="4917958" cy="3307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80E534-E149-490C-AFC2-389D83404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96" y="3041144"/>
            <a:ext cx="5709978" cy="36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DE02-8B28-4426-B7D7-7DCE8BAD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6797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your garden and then label the plants,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bushes and trees. Will you have a pond?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DEF01-E63D-4062-8948-B4F998E13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1" y="1909129"/>
            <a:ext cx="5135597" cy="4583746"/>
          </a:xfrm>
        </p:spPr>
      </p:pic>
    </p:spTree>
    <p:extLst>
      <p:ext uri="{BB962C8B-B14F-4D97-AF65-F5344CB8AC3E}">
        <p14:creationId xmlns:p14="http://schemas.microsoft.com/office/powerpoint/2010/main" val="113409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FBBA-1D84-4741-9526-3FCCD97D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78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You can have a seating area and a pool!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E8473-EA26-425F-90C2-7879C39AC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1339908"/>
            <a:ext cx="9003323" cy="5152967"/>
          </a:xfrm>
        </p:spPr>
      </p:pic>
    </p:spTree>
    <p:extLst>
      <p:ext uri="{BB962C8B-B14F-4D97-AF65-F5344CB8AC3E}">
        <p14:creationId xmlns:p14="http://schemas.microsoft.com/office/powerpoint/2010/main" val="408102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4DBA-F6E0-4FD1-8B07-1DCC84BE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60304" cy="472371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Will you grow vegetables?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FA82F0-996D-4D72-B145-6CFF847A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3" y="723106"/>
            <a:ext cx="6798364" cy="5678448"/>
          </a:xfrm>
        </p:spPr>
      </p:pic>
    </p:spTree>
    <p:extLst>
      <p:ext uri="{BB962C8B-B14F-4D97-AF65-F5344CB8AC3E}">
        <p14:creationId xmlns:p14="http://schemas.microsoft.com/office/powerpoint/2010/main" val="25228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7C57-EA33-4FD6-A14C-D9C5AC89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1852" cy="5505588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would you like to grow?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E28935-1641-4099-882A-170270A15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1" y="889312"/>
            <a:ext cx="4373218" cy="5079375"/>
          </a:xfrm>
        </p:spPr>
      </p:pic>
    </p:spTree>
    <p:extLst>
      <p:ext uri="{BB962C8B-B14F-4D97-AF65-F5344CB8AC3E}">
        <p14:creationId xmlns:p14="http://schemas.microsoft.com/office/powerpoint/2010/main" val="289980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5E93-571D-4681-8DF9-1FB03D97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Are these herbs or fruit trees? What would you plant?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81967-F14B-4C04-95AC-91E2E97B1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34" y="1690688"/>
            <a:ext cx="6976531" cy="5104779"/>
          </a:xfrm>
        </p:spPr>
      </p:pic>
    </p:spTree>
    <p:extLst>
      <p:ext uri="{BB962C8B-B14F-4D97-AF65-F5344CB8AC3E}">
        <p14:creationId xmlns:p14="http://schemas.microsoft.com/office/powerpoint/2010/main" val="288321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5E4CB3-EF74-442D-AAFE-BCBE28C1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This is a herb garden. Would you add a grassy place, or a fruit tree?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644FA-DE9B-404A-B022-96BF68F2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1752366"/>
            <a:ext cx="6138129" cy="47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B47E-BE3B-434E-AD67-DEDEBB42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Would you have a swimming pool?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9A43E-5A99-4783-8E6C-732D5E8F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" y="1690688"/>
            <a:ext cx="10015330" cy="49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28B2-F5C6-4873-A26F-0DFB0A9B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You can plant lots of colourful flowers. Can you name and label them?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529D1-2B07-4C75-8BA8-767C3BF5E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8" y="1683429"/>
            <a:ext cx="9405729" cy="46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3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147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Design your own garden</vt:lpstr>
      <vt:lpstr>Draw your garden and then label the plants, bushes and trees. Will you have a pond?</vt:lpstr>
      <vt:lpstr>You can have a seating area and a pool!</vt:lpstr>
      <vt:lpstr>Will you grow vegetables?</vt:lpstr>
      <vt:lpstr>What would you like to grow?</vt:lpstr>
      <vt:lpstr>Are these herbs or fruit trees? What would you plant?</vt:lpstr>
      <vt:lpstr>This is a herb garden. Would you add a grassy place, or a fruit tree?</vt:lpstr>
      <vt:lpstr>Would you have a swimming pool?</vt:lpstr>
      <vt:lpstr>You can plant lots of colourful flowers. Can you name and label them?</vt:lpstr>
      <vt:lpstr>Look at the heart-shaped flower beds.</vt:lpstr>
      <vt:lpstr>Find out the names of some plants you like.   Are they pretty? Do they smell good?  Are they tasty?</vt:lpstr>
      <vt:lpstr>It could be on a rooftop.  You decide!</vt:lpstr>
      <vt:lpstr>Have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your own garden</dc:title>
  <dc:creator>lyndakeevil</dc:creator>
  <cp:lastModifiedBy>lyndakeevil</cp:lastModifiedBy>
  <cp:revision>4</cp:revision>
  <dcterms:created xsi:type="dcterms:W3CDTF">2020-05-20T07:23:46Z</dcterms:created>
  <dcterms:modified xsi:type="dcterms:W3CDTF">2020-05-20T08:07:06Z</dcterms:modified>
</cp:coreProperties>
</file>