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2" r:id="rId4"/>
    <p:sldId id="263" r:id="rId5"/>
    <p:sldId id="264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ead Healy" initials="sH" lastIdx="1" clrIdx="0">
    <p:extLst>
      <p:ext uri="{19B8F6BF-5375-455C-9EA6-DF929625EA0E}">
        <p15:presenceInfo xmlns:p15="http://schemas.microsoft.com/office/powerpoint/2012/main" userId="5c3413b81606c5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31FCC-BA97-493C-9535-EB167075F2CA}" v="17" dt="2020-06-02T12:06:11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2T12:38:05.42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00BF-16B5-4EE6-8B06-5EFA07BF5F99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D96-4F37-42C3-9454-C2453909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31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00BF-16B5-4EE6-8B06-5EFA07BF5F99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D96-4F37-42C3-9454-C2453909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7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00BF-16B5-4EE6-8B06-5EFA07BF5F99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D96-4F37-42C3-9454-C2453909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97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00BF-16B5-4EE6-8B06-5EFA07BF5F99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D96-4F37-42C3-9454-C2453909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6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00BF-16B5-4EE6-8B06-5EFA07BF5F99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D96-4F37-42C3-9454-C2453909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4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00BF-16B5-4EE6-8B06-5EFA07BF5F99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D96-4F37-42C3-9454-C2453909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9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00BF-16B5-4EE6-8B06-5EFA07BF5F99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D96-4F37-42C3-9454-C2453909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2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00BF-16B5-4EE6-8B06-5EFA07BF5F99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D96-4F37-42C3-9454-C2453909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0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00BF-16B5-4EE6-8B06-5EFA07BF5F99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D96-4F37-42C3-9454-C2453909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66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00BF-16B5-4EE6-8B06-5EFA07BF5F99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D96-4F37-42C3-9454-C2453909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00BF-16B5-4EE6-8B06-5EFA07BF5F99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D96-4F37-42C3-9454-C2453909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5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00BF-16B5-4EE6-8B06-5EFA07BF5F99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ACD96-4F37-42C3-9454-C2453909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90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2B3C6F-29A5-481E-A080-745B022D0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93" b="129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3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ird&#10;&#10;Description automatically generated">
            <a:extLst>
              <a:ext uri="{FF2B5EF4-FFF2-40B4-BE49-F238E27FC236}">
                <a16:creationId xmlns:a16="http://schemas.microsoft.com/office/drawing/2014/main" id="{9FBC1E25-4DCB-4CA2-98B9-A28E88831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88" r="-1" b="476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7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038A2B-F0E8-4237-A6F6-C454DD3BD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87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0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0967"/>
            <a:ext cx="12192000" cy="549703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0"/>
            <a:ext cx="12192000" cy="3049325"/>
            <a:chOff x="0" y="3808676"/>
            <a:chExt cx="12192000" cy="30493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82EBF55-5F7F-4796-A9C7-52154695CA95}"/>
              </a:ext>
            </a:extLst>
          </p:cNvPr>
          <p:cNvSpPr txBox="1"/>
          <p:nvPr/>
        </p:nvSpPr>
        <p:spPr>
          <a:xfrm>
            <a:off x="1290918" y="2178423"/>
            <a:ext cx="9721856" cy="381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FF"/>
                </a:solidFill>
              </a:rPr>
              <a:t>The parable of the Hidden Treasure and the Pearl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The Kingdom of heaven is like treasure hidden in a field.  When a man found it, he hid it again, and then in his joy went and sold all he had and bought that field.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Again, the kingdom of heaven is like a merchant looking for fine pearls.  When he found one of great value, he went away and sold everything he had and bought 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57CD6-2BE5-4037-BD3A-FE42D3F02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221" y="153478"/>
            <a:ext cx="399041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39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E53A4A-1E05-492D-B378-B56DD7F6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C6E292-21B6-4A01-A87C-78A1C39AC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994" y="1397654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8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9B3367-3825-4EAF-99C1-8983A6685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6" b="239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1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D8C57A-2A5A-4174-9A13-E7771245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5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sinead Healy</dc:creator>
  <cp:lastModifiedBy>Lynda Keevil</cp:lastModifiedBy>
  <cp:revision>2</cp:revision>
  <dcterms:created xsi:type="dcterms:W3CDTF">2020-06-02T12:05:43Z</dcterms:created>
  <dcterms:modified xsi:type="dcterms:W3CDTF">2020-06-03T14:50:26Z</dcterms:modified>
</cp:coreProperties>
</file>