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8" r:id="rId2"/>
    <p:sldId id="269" r:id="rId3"/>
    <p:sldId id="270" r:id="rId4"/>
    <p:sldId id="271" r:id="rId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87EB5E-4E7F-4DC4-B34D-D72011C96E62}" v="34" dt="2020-06-02T16:17:29.162"/>
    <p1510:client id="{80811393-648B-400E-83B5-88E301974BCF}" v="25" dt="2020-06-02T16:56:44.67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6" autoAdjust="0"/>
    <p:restoredTop sz="94660"/>
  </p:normalViewPr>
  <p:slideViewPr>
    <p:cSldViewPr snapToGrid="0">
      <p:cViewPr varScale="1">
        <p:scale>
          <a:sx n="37" d="100"/>
          <a:sy n="37" d="100"/>
        </p:scale>
        <p:origin x="71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ead Healy" userId="5c3413b81606c5e8" providerId="LiveId" clId="{80811393-648B-400E-83B5-88E301974BCF}"/>
    <pc:docChg chg="undo custSel mod addSld delSld modSld">
      <pc:chgData name="sinead Healy" userId="5c3413b81606c5e8" providerId="LiveId" clId="{80811393-648B-400E-83B5-88E301974BCF}" dt="2020-06-02T16:57:36.437" v="990" actId="26606"/>
      <pc:docMkLst>
        <pc:docMk/>
      </pc:docMkLst>
      <pc:sldChg chg="addSp delSp modSp mod">
        <pc:chgData name="sinead Healy" userId="5c3413b81606c5e8" providerId="LiveId" clId="{80811393-648B-400E-83B5-88E301974BCF}" dt="2020-06-02T16:32:46.846" v="42" actId="20577"/>
        <pc:sldMkLst>
          <pc:docMk/>
          <pc:sldMk cId="2252469862" sldId="268"/>
        </pc:sldMkLst>
        <pc:spChg chg="add mod">
          <ac:chgData name="sinead Healy" userId="5c3413b81606c5e8" providerId="LiveId" clId="{80811393-648B-400E-83B5-88E301974BCF}" dt="2020-06-02T16:32:46.846" v="42" actId="20577"/>
          <ac:spMkLst>
            <pc:docMk/>
            <pc:sldMk cId="2252469862" sldId="268"/>
            <ac:spMk id="3" creationId="{C2C9EEBC-83F9-4B54-882A-1AA796353E05}"/>
          </ac:spMkLst>
        </pc:spChg>
        <pc:spChg chg="mod">
          <ac:chgData name="sinead Healy" userId="5c3413b81606c5e8" providerId="LiveId" clId="{80811393-648B-400E-83B5-88E301974BCF}" dt="2020-06-02T16:32:23.056" v="11" actId="1076"/>
          <ac:spMkLst>
            <pc:docMk/>
            <pc:sldMk cId="2252469862" sldId="268"/>
            <ac:spMk id="12" creationId="{1AE43B76-DC8E-4F0F-ADC8-0833FF852F9B}"/>
          </ac:spMkLst>
        </pc:spChg>
        <pc:picChg chg="add mod">
          <ac:chgData name="sinead Healy" userId="5c3413b81606c5e8" providerId="LiveId" clId="{80811393-648B-400E-83B5-88E301974BCF}" dt="2020-06-02T16:32:24.875" v="12" actId="1076"/>
          <ac:picMkLst>
            <pc:docMk/>
            <pc:sldMk cId="2252469862" sldId="268"/>
            <ac:picMk id="2" creationId="{73F6AFB2-DDB6-4988-87BC-8CC9C61D7ED2}"/>
          </ac:picMkLst>
        </pc:picChg>
        <pc:picChg chg="del">
          <ac:chgData name="sinead Healy" userId="5c3413b81606c5e8" providerId="LiveId" clId="{80811393-648B-400E-83B5-88E301974BCF}" dt="2020-06-02T16:31:35.093" v="0" actId="478"/>
          <ac:picMkLst>
            <pc:docMk/>
            <pc:sldMk cId="2252469862" sldId="268"/>
            <ac:picMk id="10" creationId="{19D629DA-BDE2-46AE-87DA-A9B399286D0D}"/>
          </ac:picMkLst>
        </pc:picChg>
      </pc:sldChg>
      <pc:sldChg chg="addSp delSp modSp new mod setBg">
        <pc:chgData name="sinead Healy" userId="5c3413b81606c5e8" providerId="LiveId" clId="{80811393-648B-400E-83B5-88E301974BCF}" dt="2020-06-02T16:54:19.289" v="961" actId="26606"/>
        <pc:sldMkLst>
          <pc:docMk/>
          <pc:sldMk cId="1512831641" sldId="269"/>
        </pc:sldMkLst>
        <pc:spChg chg="del">
          <ac:chgData name="sinead Healy" userId="5c3413b81606c5e8" providerId="LiveId" clId="{80811393-648B-400E-83B5-88E301974BCF}" dt="2020-06-02T16:33:10.315" v="59" actId="478"/>
          <ac:spMkLst>
            <pc:docMk/>
            <pc:sldMk cId="1512831641" sldId="269"/>
            <ac:spMk id="2" creationId="{69E94265-B2BB-4F0E-B41A-CFEDA75EDF25}"/>
          </ac:spMkLst>
        </pc:spChg>
        <pc:spChg chg="add mod">
          <ac:chgData name="sinead Healy" userId="5c3413b81606c5e8" providerId="LiveId" clId="{80811393-648B-400E-83B5-88E301974BCF}" dt="2020-06-02T16:54:19.289" v="961" actId="26606"/>
          <ac:spMkLst>
            <pc:docMk/>
            <pc:sldMk cId="1512831641" sldId="269"/>
            <ac:spMk id="3" creationId="{E407C3E3-62DD-4124-BF4C-17248A897F65}"/>
          </ac:spMkLst>
        </pc:spChg>
        <pc:spChg chg="add mod ord">
          <ac:chgData name="sinead Healy" userId="5c3413b81606c5e8" providerId="LiveId" clId="{80811393-648B-400E-83B5-88E301974BCF}" dt="2020-06-02T16:54:19.289" v="961" actId="26606"/>
          <ac:spMkLst>
            <pc:docMk/>
            <pc:sldMk cId="1512831641" sldId="269"/>
            <ac:spMk id="4" creationId="{D7052A3A-FAF6-4A73-BB19-98C092379E7D}"/>
          </ac:spMkLst>
        </pc:spChg>
        <pc:spChg chg="add">
          <ac:chgData name="sinead Healy" userId="5c3413b81606c5e8" providerId="LiveId" clId="{80811393-648B-400E-83B5-88E301974BCF}" dt="2020-06-02T16:54:19.289" v="961" actId="26606"/>
          <ac:spMkLst>
            <pc:docMk/>
            <pc:sldMk cId="1512831641" sldId="269"/>
            <ac:spMk id="73" creationId="{0550F5B9-399F-4FAD-AE6C-ED65F9A43A74}"/>
          </ac:spMkLst>
        </pc:spChg>
        <pc:spChg chg="add">
          <ac:chgData name="sinead Healy" userId="5c3413b81606c5e8" providerId="LiveId" clId="{80811393-648B-400E-83B5-88E301974BCF}" dt="2020-06-02T16:54:19.289" v="961" actId="26606"/>
          <ac:spMkLst>
            <pc:docMk/>
            <pc:sldMk cId="1512831641" sldId="269"/>
            <ac:spMk id="75" creationId="{C062E60F-5CD4-4268-8359-8076634680E5}"/>
          </ac:spMkLst>
        </pc:spChg>
        <pc:spChg chg="add">
          <ac:chgData name="sinead Healy" userId="5c3413b81606c5e8" providerId="LiveId" clId="{80811393-648B-400E-83B5-88E301974BCF}" dt="2020-06-02T16:54:19.289" v="961" actId="26606"/>
          <ac:spMkLst>
            <pc:docMk/>
            <pc:sldMk cId="1512831641" sldId="269"/>
            <ac:spMk id="77" creationId="{BB341EC3-1810-4D33-BA3F-E2D0AA0ECFB6}"/>
          </ac:spMkLst>
        </pc:spChg>
        <pc:spChg chg="add">
          <ac:chgData name="sinead Healy" userId="5c3413b81606c5e8" providerId="LiveId" clId="{80811393-648B-400E-83B5-88E301974BCF}" dt="2020-06-02T16:54:19.289" v="961" actId="26606"/>
          <ac:spMkLst>
            <pc:docMk/>
            <pc:sldMk cId="1512831641" sldId="269"/>
            <ac:spMk id="79" creationId="{10127CDE-2B99-47A8-BB3C-7D17519105E0}"/>
          </ac:spMkLst>
        </pc:spChg>
        <pc:picChg chg="add mod ord">
          <ac:chgData name="sinead Healy" userId="5c3413b81606c5e8" providerId="LiveId" clId="{80811393-648B-400E-83B5-88E301974BCF}" dt="2020-06-02T16:54:19.289" v="961" actId="26606"/>
          <ac:picMkLst>
            <pc:docMk/>
            <pc:sldMk cId="1512831641" sldId="269"/>
            <ac:picMk id="5" creationId="{8BDFA711-AA68-4A24-A7F5-535094DFD2BB}"/>
          </ac:picMkLst>
        </pc:picChg>
        <pc:picChg chg="add mod">
          <ac:chgData name="sinead Healy" userId="5c3413b81606c5e8" providerId="LiveId" clId="{80811393-648B-400E-83B5-88E301974BCF}" dt="2020-06-02T16:54:19.289" v="961" actId="26606"/>
          <ac:picMkLst>
            <pc:docMk/>
            <pc:sldMk cId="1512831641" sldId="269"/>
            <ac:picMk id="2050" creationId="{B6D36B0C-ABD6-4A67-8A35-4BDA8B7DB6F3}"/>
          </ac:picMkLst>
        </pc:picChg>
        <pc:picChg chg="add mod">
          <ac:chgData name="sinead Healy" userId="5c3413b81606c5e8" providerId="LiveId" clId="{80811393-648B-400E-83B5-88E301974BCF}" dt="2020-06-02T16:54:19.289" v="961" actId="26606"/>
          <ac:picMkLst>
            <pc:docMk/>
            <pc:sldMk cId="1512831641" sldId="269"/>
            <ac:picMk id="2052" creationId="{F8CACC4D-1ECE-4D19-ABAA-48C22A2DBFF1}"/>
          </ac:picMkLst>
        </pc:picChg>
      </pc:sldChg>
      <pc:sldChg chg="del">
        <pc:chgData name="sinead Healy" userId="5c3413b81606c5e8" providerId="LiveId" clId="{80811393-648B-400E-83B5-88E301974BCF}" dt="2020-06-02T16:32:54.670" v="43" actId="47"/>
        <pc:sldMkLst>
          <pc:docMk/>
          <pc:sldMk cId="1600870660" sldId="269"/>
        </pc:sldMkLst>
      </pc:sldChg>
      <pc:sldChg chg="del">
        <pc:chgData name="sinead Healy" userId="5c3413b81606c5e8" providerId="LiveId" clId="{80811393-648B-400E-83B5-88E301974BCF}" dt="2020-06-02T16:32:56.164" v="44" actId="47"/>
        <pc:sldMkLst>
          <pc:docMk/>
          <pc:sldMk cId="818997770" sldId="270"/>
        </pc:sldMkLst>
      </pc:sldChg>
      <pc:sldChg chg="addSp delSp modSp new mod setBg">
        <pc:chgData name="sinead Healy" userId="5c3413b81606c5e8" providerId="LiveId" clId="{80811393-648B-400E-83B5-88E301974BCF}" dt="2020-06-02T16:56:53.093" v="989" actId="14100"/>
        <pc:sldMkLst>
          <pc:docMk/>
          <pc:sldMk cId="2391069830" sldId="270"/>
        </pc:sldMkLst>
        <pc:spChg chg="mod">
          <ac:chgData name="sinead Healy" userId="5c3413b81606c5e8" providerId="LiveId" clId="{80811393-648B-400E-83B5-88E301974BCF}" dt="2020-06-02T16:56:53.093" v="989" actId="14100"/>
          <ac:spMkLst>
            <pc:docMk/>
            <pc:sldMk cId="2391069830" sldId="270"/>
            <ac:spMk id="2" creationId="{C8C873E7-5225-4D2D-BEC2-A1217552FDFB}"/>
          </ac:spMkLst>
        </pc:spChg>
        <pc:spChg chg="add del">
          <ac:chgData name="sinead Healy" userId="5c3413b81606c5e8" providerId="LiveId" clId="{80811393-648B-400E-83B5-88E301974BCF}" dt="2020-06-02T16:56:14.560" v="982" actId="26606"/>
          <ac:spMkLst>
            <pc:docMk/>
            <pc:sldMk cId="2391069830" sldId="270"/>
            <ac:spMk id="71" creationId="{11BDB5B0-356B-4C81-807F-B7FCF7E84267}"/>
          </ac:spMkLst>
        </pc:spChg>
        <pc:spChg chg="add del">
          <ac:chgData name="sinead Healy" userId="5c3413b81606c5e8" providerId="LiveId" clId="{80811393-648B-400E-83B5-88E301974BCF}" dt="2020-06-02T16:56:14.560" v="982" actId="26606"/>
          <ac:spMkLst>
            <pc:docMk/>
            <pc:sldMk cId="2391069830" sldId="270"/>
            <ac:spMk id="73" creationId="{7358BC00-262C-499B-B643-01DFB266F02B}"/>
          </ac:spMkLst>
        </pc:spChg>
        <pc:spChg chg="add">
          <ac:chgData name="sinead Healy" userId="5c3413b81606c5e8" providerId="LiveId" clId="{80811393-648B-400E-83B5-88E301974BCF}" dt="2020-06-02T16:56:14.560" v="982" actId="26606"/>
          <ac:spMkLst>
            <pc:docMk/>
            <pc:sldMk cId="2391069830" sldId="270"/>
            <ac:spMk id="135" creationId="{11BDB5B0-356B-4C81-807F-B7FCF7E84267}"/>
          </ac:spMkLst>
        </pc:spChg>
        <pc:spChg chg="add">
          <ac:chgData name="sinead Healy" userId="5c3413b81606c5e8" providerId="LiveId" clId="{80811393-648B-400E-83B5-88E301974BCF}" dt="2020-06-02T16:56:14.560" v="982" actId="26606"/>
          <ac:spMkLst>
            <pc:docMk/>
            <pc:sldMk cId="2391069830" sldId="270"/>
            <ac:spMk id="137" creationId="{7358BC00-262C-499B-B643-01DFB266F02B}"/>
          </ac:spMkLst>
        </pc:spChg>
        <pc:picChg chg="add mod">
          <ac:chgData name="sinead Healy" userId="5c3413b81606c5e8" providerId="LiveId" clId="{80811393-648B-400E-83B5-88E301974BCF}" dt="2020-06-02T16:56:44.669" v="987" actId="1076"/>
          <ac:picMkLst>
            <pc:docMk/>
            <pc:sldMk cId="2391069830" sldId="270"/>
            <ac:picMk id="1026" creationId="{2E5DC1AF-058C-4518-9AEB-580187207877}"/>
          </ac:picMkLst>
        </pc:picChg>
      </pc:sldChg>
      <pc:sldChg chg="del">
        <pc:chgData name="sinead Healy" userId="5c3413b81606c5e8" providerId="LiveId" clId="{80811393-648B-400E-83B5-88E301974BCF}" dt="2020-06-02T16:32:56.601" v="45" actId="47"/>
        <pc:sldMkLst>
          <pc:docMk/>
          <pc:sldMk cId="1372059590" sldId="271"/>
        </pc:sldMkLst>
      </pc:sldChg>
      <pc:sldChg chg="addSp delSp modSp new mod setBg">
        <pc:chgData name="sinead Healy" userId="5c3413b81606c5e8" providerId="LiveId" clId="{80811393-648B-400E-83B5-88E301974BCF}" dt="2020-06-02T16:57:36.437" v="990" actId="26606"/>
        <pc:sldMkLst>
          <pc:docMk/>
          <pc:sldMk cId="2275478469" sldId="271"/>
        </pc:sldMkLst>
        <pc:spChg chg="del mod">
          <ac:chgData name="sinead Healy" userId="5c3413b81606c5e8" providerId="LiveId" clId="{80811393-648B-400E-83B5-88E301974BCF}" dt="2020-06-02T16:55:45.123" v="980" actId="478"/>
          <ac:spMkLst>
            <pc:docMk/>
            <pc:sldMk cId="2275478469" sldId="271"/>
            <ac:spMk id="2" creationId="{5E006577-EBE2-42A2-A31A-CAEB943069AF}"/>
          </ac:spMkLst>
        </pc:spChg>
        <pc:spChg chg="add mod ord">
          <ac:chgData name="sinead Healy" userId="5c3413b81606c5e8" providerId="LiveId" clId="{80811393-648B-400E-83B5-88E301974BCF}" dt="2020-06-02T16:57:36.437" v="990" actId="26606"/>
          <ac:spMkLst>
            <pc:docMk/>
            <pc:sldMk cId="2275478469" sldId="271"/>
            <ac:spMk id="3" creationId="{8FEDC71F-10DD-4747-8AAF-AE2C51123EE9}"/>
          </ac:spMkLst>
        </pc:spChg>
        <pc:picChg chg="add mod ord">
          <ac:chgData name="sinead Healy" userId="5c3413b81606c5e8" providerId="LiveId" clId="{80811393-648B-400E-83B5-88E301974BCF}" dt="2020-06-02T16:57:36.437" v="990" actId="26606"/>
          <ac:picMkLst>
            <pc:docMk/>
            <pc:sldMk cId="2275478469" sldId="271"/>
            <ac:picMk id="4" creationId="{A492DD36-4084-4BD5-AD1C-74FCF5A2E885}"/>
          </ac:picMkLst>
        </pc:picChg>
        <pc:picChg chg="add mod">
          <ac:chgData name="sinead Healy" userId="5c3413b81606c5e8" providerId="LiveId" clId="{80811393-648B-400E-83B5-88E301974BCF}" dt="2020-06-02T16:57:36.437" v="990" actId="26606"/>
          <ac:picMkLst>
            <pc:docMk/>
            <pc:sldMk cId="2275478469" sldId="271"/>
            <ac:picMk id="5" creationId="{AD3CCE9E-2528-4BD4-AE20-A10D91EBBDC2}"/>
          </ac:picMkLst>
        </pc:picChg>
        <pc:picChg chg="add mod">
          <ac:chgData name="sinead Healy" userId="5c3413b81606c5e8" providerId="LiveId" clId="{80811393-648B-400E-83B5-88E301974BCF}" dt="2020-06-02T16:57:36.437" v="990" actId="26606"/>
          <ac:picMkLst>
            <pc:docMk/>
            <pc:sldMk cId="2275478469" sldId="271"/>
            <ac:picMk id="6" creationId="{69157C73-25F7-4C21-AD93-59C5921265F5}"/>
          </ac:picMkLst>
        </pc:picChg>
      </pc:sldChg>
      <pc:sldChg chg="del">
        <pc:chgData name="sinead Healy" userId="5c3413b81606c5e8" providerId="LiveId" clId="{80811393-648B-400E-83B5-88E301974BCF}" dt="2020-06-02T16:32:56.961" v="46" actId="47"/>
        <pc:sldMkLst>
          <pc:docMk/>
          <pc:sldMk cId="2831439651" sldId="272"/>
        </pc:sldMkLst>
      </pc:sldChg>
      <pc:sldChg chg="del">
        <pc:chgData name="sinead Healy" userId="5c3413b81606c5e8" providerId="LiveId" clId="{80811393-648B-400E-83B5-88E301974BCF}" dt="2020-06-02T16:32:57.250" v="47" actId="47"/>
        <pc:sldMkLst>
          <pc:docMk/>
          <pc:sldMk cId="636182830" sldId="273"/>
        </pc:sldMkLst>
      </pc:sldChg>
      <pc:sldChg chg="del">
        <pc:chgData name="sinead Healy" userId="5c3413b81606c5e8" providerId="LiveId" clId="{80811393-648B-400E-83B5-88E301974BCF}" dt="2020-06-02T16:32:57.515" v="48" actId="47"/>
        <pc:sldMkLst>
          <pc:docMk/>
          <pc:sldMk cId="3052542206" sldId="274"/>
        </pc:sldMkLst>
      </pc:sldChg>
      <pc:sldChg chg="del">
        <pc:chgData name="sinead Healy" userId="5c3413b81606c5e8" providerId="LiveId" clId="{80811393-648B-400E-83B5-88E301974BCF}" dt="2020-06-02T16:32:57.723" v="49" actId="47"/>
        <pc:sldMkLst>
          <pc:docMk/>
          <pc:sldMk cId="897139490" sldId="275"/>
        </pc:sldMkLst>
      </pc:sldChg>
      <pc:sldChg chg="del">
        <pc:chgData name="sinead Healy" userId="5c3413b81606c5e8" providerId="LiveId" clId="{80811393-648B-400E-83B5-88E301974BCF}" dt="2020-06-02T16:32:57.885" v="50" actId="47"/>
        <pc:sldMkLst>
          <pc:docMk/>
          <pc:sldMk cId="2765947120" sldId="276"/>
        </pc:sldMkLst>
      </pc:sldChg>
      <pc:sldChg chg="del">
        <pc:chgData name="sinead Healy" userId="5c3413b81606c5e8" providerId="LiveId" clId="{80811393-648B-400E-83B5-88E301974BCF}" dt="2020-06-02T16:32:58.222" v="52" actId="47"/>
        <pc:sldMkLst>
          <pc:docMk/>
          <pc:sldMk cId="293498770" sldId="277"/>
        </pc:sldMkLst>
      </pc:sldChg>
      <pc:sldChg chg="del">
        <pc:chgData name="sinead Healy" userId="5c3413b81606c5e8" providerId="LiveId" clId="{80811393-648B-400E-83B5-88E301974BCF}" dt="2020-06-02T16:32:58.840" v="53" actId="47"/>
        <pc:sldMkLst>
          <pc:docMk/>
          <pc:sldMk cId="3979472277" sldId="278"/>
        </pc:sldMkLst>
      </pc:sldChg>
      <pc:sldChg chg="del">
        <pc:chgData name="sinead Healy" userId="5c3413b81606c5e8" providerId="LiveId" clId="{80811393-648B-400E-83B5-88E301974BCF}" dt="2020-06-02T16:32:58.056" v="51" actId="47"/>
        <pc:sldMkLst>
          <pc:docMk/>
          <pc:sldMk cId="194307992" sldId="279"/>
        </pc:sldMkLst>
      </pc:sldChg>
      <pc:sldChg chg="del">
        <pc:chgData name="sinead Healy" userId="5c3413b81606c5e8" providerId="LiveId" clId="{80811393-648B-400E-83B5-88E301974BCF}" dt="2020-06-02T16:32:59.194" v="54" actId="47"/>
        <pc:sldMkLst>
          <pc:docMk/>
          <pc:sldMk cId="3278648494" sldId="280"/>
        </pc:sldMkLst>
      </pc:sldChg>
      <pc:sldChg chg="del">
        <pc:chgData name="sinead Healy" userId="5c3413b81606c5e8" providerId="LiveId" clId="{80811393-648B-400E-83B5-88E301974BCF}" dt="2020-06-02T16:32:59.832" v="55" actId="47"/>
        <pc:sldMkLst>
          <pc:docMk/>
          <pc:sldMk cId="386988983" sldId="281"/>
        </pc:sldMkLst>
      </pc:sldChg>
      <pc:sldChg chg="del">
        <pc:chgData name="sinead Healy" userId="5c3413b81606c5e8" providerId="LiveId" clId="{80811393-648B-400E-83B5-88E301974BCF}" dt="2020-06-02T16:33:00.677" v="56" actId="47"/>
        <pc:sldMkLst>
          <pc:docMk/>
          <pc:sldMk cId="1304503183" sldId="282"/>
        </pc:sldMkLst>
      </pc:sldChg>
      <pc:sldChg chg="del">
        <pc:chgData name="sinead Healy" userId="5c3413b81606c5e8" providerId="LiveId" clId="{80811393-648B-400E-83B5-88E301974BCF}" dt="2020-06-02T16:33:01.778" v="57" actId="47"/>
        <pc:sldMkLst>
          <pc:docMk/>
          <pc:sldMk cId="658652699" sldId="283"/>
        </pc:sldMkLst>
      </pc:sldChg>
      <pc:sldMasterChg chg="delSldLayout">
        <pc:chgData name="sinead Healy" userId="5c3413b81606c5e8" providerId="LiveId" clId="{80811393-648B-400E-83B5-88E301974BCF}" dt="2020-06-02T16:33:01.778" v="57" actId="47"/>
        <pc:sldMasterMkLst>
          <pc:docMk/>
          <pc:sldMasterMk cId="0" sldId="2147483648"/>
        </pc:sldMasterMkLst>
        <pc:sldLayoutChg chg="del">
          <pc:chgData name="sinead Healy" userId="5c3413b81606c5e8" providerId="LiveId" clId="{80811393-648B-400E-83B5-88E301974BCF}" dt="2020-06-02T16:33:01.778" v="57" actId="47"/>
          <pc:sldLayoutMkLst>
            <pc:docMk/>
            <pc:sldMasterMk cId="0"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12" y="682752"/>
            <a:ext cx="11987175" cy="83880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363" y="915154"/>
            <a:ext cx="11632072" cy="79232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AE43B76-DC8E-4F0F-ADC8-0833FF852F9B}"/>
              </a:ext>
            </a:extLst>
          </p:cNvPr>
          <p:cNvSpPr txBox="1"/>
          <p:nvPr/>
        </p:nvSpPr>
        <p:spPr>
          <a:xfrm>
            <a:off x="3738416" y="1488507"/>
            <a:ext cx="552796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dirty="0"/>
              <a:t>D&amp;T</a:t>
            </a:r>
            <a:r>
              <a:rPr kumimoji="0" lang="en-US" sz="3600" b="0" i="0" u="none" strike="noStrike" cap="none" spc="0" normalizeH="0" baseline="0" dirty="0">
                <a:ln>
                  <a:noFill/>
                </a:ln>
                <a:solidFill>
                  <a:srgbClr val="000000"/>
                </a:solidFill>
                <a:effectLst/>
                <a:uFillTx/>
                <a:latin typeface="+mn-lt"/>
                <a:ea typeface="+mn-ea"/>
                <a:cs typeface="+mn-cs"/>
                <a:sym typeface="Helvetica Light"/>
              </a:rPr>
              <a:t>: Week 3</a:t>
            </a: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2" name="Picture 1">
            <a:extLst>
              <a:ext uri="{FF2B5EF4-FFF2-40B4-BE49-F238E27FC236}">
                <a16:creationId xmlns:a16="http://schemas.microsoft.com/office/drawing/2014/main" id="{73F6AFB2-DDB6-4988-87BC-8CC9C61D7ED2}"/>
              </a:ext>
            </a:extLst>
          </p:cNvPr>
          <p:cNvPicPr>
            <a:picLocks noChangeAspect="1"/>
          </p:cNvPicPr>
          <p:nvPr/>
        </p:nvPicPr>
        <p:blipFill>
          <a:blip r:embed="rId2"/>
          <a:stretch>
            <a:fillRect/>
          </a:stretch>
        </p:blipFill>
        <p:spPr>
          <a:xfrm>
            <a:off x="3738416" y="2539952"/>
            <a:ext cx="5852667" cy="4145639"/>
          </a:xfrm>
          <a:prstGeom prst="rect">
            <a:avLst/>
          </a:prstGeom>
        </p:spPr>
      </p:pic>
      <p:sp>
        <p:nvSpPr>
          <p:cNvPr id="3" name="TextBox 2">
            <a:extLst>
              <a:ext uri="{FF2B5EF4-FFF2-40B4-BE49-F238E27FC236}">
                <a16:creationId xmlns:a16="http://schemas.microsoft.com/office/drawing/2014/main" id="{C2C9EEBC-83F9-4B54-882A-1AA796353E05}"/>
              </a:ext>
            </a:extLst>
          </p:cNvPr>
          <p:cNvSpPr txBox="1"/>
          <p:nvPr/>
        </p:nvSpPr>
        <p:spPr>
          <a:xfrm>
            <a:off x="3200400" y="7606145"/>
            <a:ext cx="70866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Making paper plate jellyfish</a:t>
            </a: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2524698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77" y="410097"/>
            <a:ext cx="11911943" cy="2971473"/>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407C3E3-62DD-4124-BF4C-17248A897F65}"/>
              </a:ext>
            </a:extLst>
          </p:cNvPr>
          <p:cNvSpPr txBox="1"/>
          <p:nvPr/>
        </p:nvSpPr>
        <p:spPr>
          <a:xfrm>
            <a:off x="897331" y="725400"/>
            <a:ext cx="3521049" cy="2340864"/>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marL="0" marR="0" indent="0" algn="l" defTabSz="914400" fontAlgn="auto" hangingPunct="1">
              <a:lnSpc>
                <a:spcPct val="90000"/>
              </a:lnSpc>
              <a:spcBef>
                <a:spcPct val="0"/>
              </a:spcBef>
              <a:spcAft>
                <a:spcPts val="600"/>
              </a:spcAft>
              <a:buClrTx/>
              <a:buSzTx/>
              <a:tabLst/>
            </a:pPr>
            <a:r>
              <a:rPr kumimoji="0" lang="en-US" sz="3500" b="0" i="0" u="none" strike="noStrike" kern="1200" cap="none" spc="0" normalizeH="0" baseline="0">
                <a:ln>
                  <a:noFill/>
                </a:ln>
                <a:solidFill>
                  <a:schemeClr val="tx1"/>
                </a:solidFill>
                <a:effectLst/>
                <a:uFillTx/>
                <a:latin typeface="+mj-lt"/>
                <a:ea typeface="+mj-ea"/>
                <a:cs typeface="+mj-cs"/>
                <a:sym typeface="Helvetica Light"/>
              </a:rPr>
              <a:t>You will need:</a:t>
            </a:r>
          </a:p>
          <a:p>
            <a:pPr marL="0" marR="0" indent="0" algn="l" defTabSz="914400" fontAlgn="auto" hangingPunct="1">
              <a:lnSpc>
                <a:spcPct val="90000"/>
              </a:lnSpc>
              <a:spcBef>
                <a:spcPct val="0"/>
              </a:spcBef>
              <a:spcAft>
                <a:spcPts val="600"/>
              </a:spcAft>
              <a:buClrTx/>
              <a:buSzTx/>
              <a:tabLst/>
            </a:pPr>
            <a:endParaRPr lang="en-US" sz="3500" kern="1200">
              <a:solidFill>
                <a:schemeClr val="tx1"/>
              </a:solidFill>
              <a:latin typeface="+mj-lt"/>
              <a:ea typeface="+mj-ea"/>
              <a:cs typeface="+mj-cs"/>
            </a:endParaRPr>
          </a:p>
          <a:p>
            <a:pPr marL="0" marR="0" indent="0" algn="l" defTabSz="914400" fontAlgn="auto" hangingPunct="1">
              <a:lnSpc>
                <a:spcPct val="90000"/>
              </a:lnSpc>
              <a:spcBef>
                <a:spcPct val="0"/>
              </a:spcBef>
              <a:spcAft>
                <a:spcPts val="600"/>
              </a:spcAft>
              <a:buClrTx/>
              <a:buSzTx/>
              <a:tabLst/>
            </a:pPr>
            <a:endParaRPr kumimoji="0" lang="en-US" sz="3500" b="0" i="0" u="none" strike="noStrike" kern="1200" cap="none" spc="0" normalizeH="0" baseline="0">
              <a:ln>
                <a:noFill/>
              </a:ln>
              <a:solidFill>
                <a:schemeClr val="tx1"/>
              </a:solidFill>
              <a:effectLst/>
              <a:uFillTx/>
              <a:latin typeface="+mj-lt"/>
              <a:ea typeface="+mj-ea"/>
              <a:cs typeface="+mj-cs"/>
              <a:sym typeface="Helvetica Light"/>
            </a:endParaRPr>
          </a:p>
        </p:txBody>
      </p:sp>
      <p:sp>
        <p:nvSpPr>
          <p:cNvPr id="77" name="Rectangle 76">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101" y="1395148"/>
            <a:ext cx="136551" cy="1001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1492" y="1886079"/>
            <a:ext cx="2080768" cy="19507"/>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7052A3A-FAF6-4A73-BB19-98C092379E7D}"/>
              </a:ext>
            </a:extLst>
          </p:cNvPr>
          <p:cNvSpPr/>
          <p:nvPr/>
        </p:nvSpPr>
        <p:spPr>
          <a:xfrm>
            <a:off x="4886553" y="725400"/>
            <a:ext cx="7315200" cy="2340864"/>
          </a:xfrm>
          <a:prstGeom prst="rect">
            <a:avLst/>
          </a:prstGeom>
        </p:spPr>
        <p:txBody>
          <a:bodyPr vert="horz" lIns="91440" tIns="45720" rIns="91440" bIns="45720" rtlCol="0" anchor="ctr">
            <a:normAutofit/>
          </a:bodyPr>
          <a:lstStyle/>
          <a:p>
            <a:pPr indent="-228600" algn="l" defTabSz="914400" hangingPunct="1">
              <a:lnSpc>
                <a:spcPct val="90000"/>
              </a:lnSpc>
              <a:spcAft>
                <a:spcPts val="600"/>
              </a:spcAft>
              <a:buFont typeface="Arial" panose="020B0604020202020204" pitchFamily="34" charset="0"/>
              <a:buChar char="•"/>
            </a:pPr>
            <a:r>
              <a:rPr lang="en-US" sz="2200" kern="1200">
                <a:solidFill>
                  <a:schemeClr val="tx1"/>
                </a:solidFill>
              </a:rPr>
              <a:t>Paper plate</a:t>
            </a:r>
            <a:br>
              <a:rPr lang="en-US" sz="2200" kern="1200">
                <a:solidFill>
                  <a:schemeClr val="tx1"/>
                </a:solidFill>
              </a:rPr>
            </a:br>
            <a:r>
              <a:rPr lang="en-US" sz="2200" kern="1200">
                <a:solidFill>
                  <a:schemeClr val="tx1"/>
                </a:solidFill>
              </a:rPr>
              <a:t>Paint/colouring pencils</a:t>
            </a:r>
            <a:br>
              <a:rPr lang="en-US" sz="2200" kern="1200">
                <a:solidFill>
                  <a:schemeClr val="tx1"/>
                </a:solidFill>
              </a:rPr>
            </a:br>
            <a:r>
              <a:rPr lang="en-US" sz="2200" kern="1200">
                <a:solidFill>
                  <a:schemeClr val="tx1"/>
                </a:solidFill>
              </a:rPr>
              <a:t>glitter/sequences</a:t>
            </a:r>
            <a:br>
              <a:rPr lang="en-US" sz="2200" kern="1200">
                <a:solidFill>
                  <a:schemeClr val="tx1"/>
                </a:solidFill>
              </a:rPr>
            </a:br>
            <a:r>
              <a:rPr lang="en-US" sz="2200" kern="1200">
                <a:solidFill>
                  <a:schemeClr val="tx1"/>
                </a:solidFill>
              </a:rPr>
              <a:t>ribbon or coloured paper</a:t>
            </a:r>
            <a:br>
              <a:rPr lang="en-US" sz="2200" kern="1200">
                <a:solidFill>
                  <a:schemeClr val="tx1"/>
                </a:solidFill>
              </a:rPr>
            </a:br>
            <a:r>
              <a:rPr lang="en-US" sz="2200" kern="1200">
                <a:solidFill>
                  <a:schemeClr val="tx1"/>
                </a:solidFill>
              </a:rPr>
              <a:t>PVA glue</a:t>
            </a:r>
            <a:br>
              <a:rPr lang="en-US" sz="2200" kern="1200">
                <a:solidFill>
                  <a:schemeClr val="tx1"/>
                </a:solidFill>
              </a:rPr>
            </a:br>
            <a:r>
              <a:rPr lang="en-US" sz="2200" kern="1200">
                <a:solidFill>
                  <a:schemeClr val="tx1"/>
                </a:solidFill>
              </a:rPr>
              <a:t>Scissors</a:t>
            </a:r>
            <a:br>
              <a:rPr lang="en-US" sz="2200" kern="1200">
                <a:solidFill>
                  <a:schemeClr val="tx1"/>
                </a:solidFill>
              </a:rPr>
            </a:br>
            <a:r>
              <a:rPr lang="en-US" sz="2200" kern="1200">
                <a:solidFill>
                  <a:schemeClr val="tx1"/>
                </a:solidFill>
              </a:rPr>
              <a:t>Stapler</a:t>
            </a:r>
          </a:p>
        </p:txBody>
      </p:sp>
      <p:pic>
        <p:nvPicPr>
          <p:cNvPr id="2050" name="Picture 2" descr="6&quot; Paper Plates - Party Pack Recyclable Recyclable- Catering24 ...">
            <a:extLst>
              <a:ext uri="{FF2B5EF4-FFF2-40B4-BE49-F238E27FC236}">
                <a16:creationId xmlns:a16="http://schemas.microsoft.com/office/drawing/2014/main" id="{B6D36B0C-ABD6-4A67-8A35-4BDA8B7DB6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4969" y="4441910"/>
            <a:ext cx="3823411" cy="3706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BDFA711-AA68-4A24-A7F5-535094DFD2BB}"/>
              </a:ext>
            </a:extLst>
          </p:cNvPr>
          <p:cNvPicPr>
            <a:picLocks noChangeAspect="1"/>
          </p:cNvPicPr>
          <p:nvPr/>
        </p:nvPicPr>
        <p:blipFill>
          <a:blip r:embed="rId3"/>
          <a:stretch>
            <a:fillRect/>
          </a:stretch>
        </p:blipFill>
        <p:spPr>
          <a:xfrm rot="16200000">
            <a:off x="4967207" y="4383217"/>
            <a:ext cx="3163873" cy="3823412"/>
          </a:xfrm>
          <a:prstGeom prst="rect">
            <a:avLst/>
          </a:prstGeom>
        </p:spPr>
      </p:pic>
      <p:pic>
        <p:nvPicPr>
          <p:cNvPr id="2052" name="Picture 4" descr="Paint - Wikipedia">
            <a:extLst>
              <a:ext uri="{FF2B5EF4-FFF2-40B4-BE49-F238E27FC236}">
                <a16:creationId xmlns:a16="http://schemas.microsoft.com/office/drawing/2014/main" id="{F8CACC4D-1ECE-4D19-ABAA-48C22A2DBFF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79909" y="4862989"/>
            <a:ext cx="3823411" cy="286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83164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1BDB5B0-356B-4C81-807F-B7FCF7E84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004474"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873E7-5225-4D2D-BEC2-A1217552FDFB}"/>
              </a:ext>
            </a:extLst>
          </p:cNvPr>
          <p:cNvSpPr>
            <a:spLocks noGrp="1"/>
          </p:cNvSpPr>
          <p:nvPr>
            <p:ph type="title"/>
          </p:nvPr>
        </p:nvSpPr>
        <p:spPr>
          <a:xfrm>
            <a:off x="1911927" y="581892"/>
            <a:ext cx="9810274" cy="5237018"/>
          </a:xfrm>
        </p:spPr>
        <p:txBody>
          <a:bodyPr vert="horz" lIns="91440" tIns="45720" rIns="91440" bIns="45720" rtlCol="0" anchor="b">
            <a:normAutofit fontScale="90000"/>
          </a:bodyPr>
          <a:lstStyle/>
          <a:p>
            <a:pPr algn="l" defTabSz="914400">
              <a:lnSpc>
                <a:spcPct val="90000"/>
              </a:lnSpc>
              <a:spcBef>
                <a:spcPct val="0"/>
              </a:spcBef>
            </a:pP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r>
              <a:rPr lang="en-US" sz="2700" kern="1200" dirty="0">
                <a:solidFill>
                  <a:schemeClr val="tx1"/>
                </a:solidFill>
                <a:latin typeface="+mj-lt"/>
                <a:ea typeface="+mj-ea"/>
                <a:cs typeface="+mj-cs"/>
              </a:rPr>
              <a:t>Instructions</a:t>
            </a: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r>
              <a:rPr lang="en-US" sz="2700" kern="1200" dirty="0">
                <a:solidFill>
                  <a:schemeClr val="tx1"/>
                </a:solidFill>
                <a:latin typeface="+mj-lt"/>
                <a:ea typeface="+mj-ea"/>
                <a:cs typeface="+mj-cs"/>
              </a:rPr>
              <a:t>First, choose the appropriate </a:t>
            </a:r>
            <a:r>
              <a:rPr lang="en-US" sz="2700" kern="1200" dirty="0" err="1">
                <a:solidFill>
                  <a:schemeClr val="tx1"/>
                </a:solidFill>
                <a:latin typeface="+mj-lt"/>
                <a:ea typeface="+mj-ea"/>
                <a:cs typeface="+mj-cs"/>
              </a:rPr>
              <a:t>colours</a:t>
            </a:r>
            <a:r>
              <a:rPr lang="en-US" sz="2700" kern="1200" dirty="0">
                <a:solidFill>
                  <a:schemeClr val="tx1"/>
                </a:solidFill>
                <a:latin typeface="+mj-lt"/>
                <a:ea typeface="+mj-ea"/>
                <a:cs typeface="+mj-cs"/>
              </a:rPr>
              <a:t> for your jellyfish and paint/</a:t>
            </a:r>
            <a:r>
              <a:rPr lang="en-US" sz="2700" kern="1200" dirty="0" err="1">
                <a:solidFill>
                  <a:schemeClr val="tx1"/>
                </a:solidFill>
                <a:latin typeface="+mj-lt"/>
                <a:ea typeface="+mj-ea"/>
                <a:cs typeface="+mj-cs"/>
              </a:rPr>
              <a:t>colour</a:t>
            </a:r>
            <a:r>
              <a:rPr lang="en-US" sz="2700" kern="1200" dirty="0">
                <a:solidFill>
                  <a:schemeClr val="tx1"/>
                </a:solidFill>
                <a:latin typeface="+mj-lt"/>
                <a:ea typeface="+mj-ea"/>
                <a:cs typeface="+mj-cs"/>
              </a:rPr>
              <a:t> all of the paper plate.</a:t>
            </a: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r>
              <a:rPr lang="en-US" sz="2700" kern="1200" dirty="0">
                <a:solidFill>
                  <a:schemeClr val="tx1"/>
                </a:solidFill>
                <a:latin typeface="+mj-lt"/>
                <a:ea typeface="+mj-ea"/>
                <a:cs typeface="+mj-cs"/>
              </a:rPr>
              <a:t>Second, when the plate is dry spread the </a:t>
            </a:r>
            <a:r>
              <a:rPr lang="en-US" sz="2700" kern="1200" dirty="0" err="1">
                <a:solidFill>
                  <a:schemeClr val="tx1"/>
                </a:solidFill>
                <a:latin typeface="+mj-lt"/>
                <a:ea typeface="+mj-ea"/>
                <a:cs typeface="+mj-cs"/>
              </a:rPr>
              <a:t>pva</a:t>
            </a:r>
            <a:r>
              <a:rPr lang="en-US" sz="2700" kern="1200" dirty="0">
                <a:solidFill>
                  <a:schemeClr val="tx1"/>
                </a:solidFill>
                <a:latin typeface="+mj-lt"/>
                <a:ea typeface="+mj-ea"/>
                <a:cs typeface="+mj-cs"/>
              </a:rPr>
              <a:t> glue on the plate and sprinkle with glitter or sequences.</a:t>
            </a: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r>
              <a:rPr lang="en-US" sz="2700" kern="1200" dirty="0">
                <a:solidFill>
                  <a:schemeClr val="tx1"/>
                </a:solidFill>
                <a:latin typeface="+mj-lt"/>
                <a:ea typeface="+mj-ea"/>
                <a:cs typeface="+mj-cs"/>
              </a:rPr>
              <a:t>Third, trim the plate into the shape of a jellyfish, see the picture below to help you.</a:t>
            </a: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r>
              <a:rPr lang="en-US" sz="2700" kern="1200" dirty="0">
                <a:solidFill>
                  <a:schemeClr val="tx1"/>
                </a:solidFill>
                <a:latin typeface="+mj-lt"/>
                <a:ea typeface="+mj-ea"/>
                <a:cs typeface="+mj-cs"/>
              </a:rPr>
              <a:t> </a:t>
            </a:r>
            <a:br>
              <a:rPr lang="en-US" sz="2700" kern="1200" dirty="0">
                <a:solidFill>
                  <a:schemeClr val="tx1"/>
                </a:solidFill>
                <a:latin typeface="+mj-lt"/>
                <a:ea typeface="+mj-ea"/>
                <a:cs typeface="+mj-cs"/>
              </a:rPr>
            </a:br>
            <a:endParaRPr lang="en-US" sz="2700" kern="1200" dirty="0">
              <a:solidFill>
                <a:schemeClr val="tx1"/>
              </a:solidFill>
              <a:latin typeface="+mj-lt"/>
              <a:ea typeface="+mj-ea"/>
              <a:cs typeface="+mj-cs"/>
            </a:endParaRPr>
          </a:p>
        </p:txBody>
      </p:sp>
      <p:pic>
        <p:nvPicPr>
          <p:cNvPr id="1026" name="Picture 2" descr="Arty Crafty Kids | Craft | Paper Plate Jellyfish Craft | Easy Jellyfish craft for kids - perfect for an under the sea theme at school or preschool!">
            <a:extLst>
              <a:ext uri="{FF2B5EF4-FFF2-40B4-BE49-F238E27FC236}">
                <a16:creationId xmlns:a16="http://schemas.microsoft.com/office/drawing/2014/main" id="{2E5DC1AF-058C-4518-9AEB-58018720787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35775" r="7093" b="38311"/>
          <a:stretch/>
        </p:blipFill>
        <p:spPr bwMode="auto">
          <a:xfrm>
            <a:off x="3627231" y="6567055"/>
            <a:ext cx="4592784" cy="2784763"/>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58BC00-262C-499B-B643-01DFB266F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7968"/>
            <a:ext cx="770534" cy="7212245"/>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0698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3CCE9E-2528-4BD4-AE20-A10D91EBBDC2}"/>
              </a:ext>
            </a:extLst>
          </p:cNvPr>
          <p:cNvPicPr>
            <a:picLocks noChangeAspect="1"/>
          </p:cNvPicPr>
          <p:nvPr/>
        </p:nvPicPr>
        <p:blipFill rotWithShape="1">
          <a:blip r:embed="rId2"/>
          <a:srcRect l="34786" r="17377" b="1"/>
          <a:stretch/>
        </p:blipFill>
        <p:spPr>
          <a:xfrm>
            <a:off x="20" y="10"/>
            <a:ext cx="3082117" cy="4850780"/>
          </a:xfrm>
          <a:prstGeom prst="rect">
            <a:avLst/>
          </a:prstGeom>
        </p:spPr>
      </p:pic>
      <p:pic>
        <p:nvPicPr>
          <p:cNvPr id="4" name="Picture 3">
            <a:extLst>
              <a:ext uri="{FF2B5EF4-FFF2-40B4-BE49-F238E27FC236}">
                <a16:creationId xmlns:a16="http://schemas.microsoft.com/office/drawing/2014/main" id="{A492DD36-4084-4BD5-AD1C-74FCF5A2E885}"/>
              </a:ext>
            </a:extLst>
          </p:cNvPr>
          <p:cNvPicPr>
            <a:picLocks noChangeAspect="1"/>
          </p:cNvPicPr>
          <p:nvPr/>
        </p:nvPicPr>
        <p:blipFill rotWithShape="1">
          <a:blip r:embed="rId3"/>
          <a:srcRect l="14819" r="21641" b="-1"/>
          <a:stretch/>
        </p:blipFill>
        <p:spPr>
          <a:xfrm>
            <a:off x="3238195" y="10"/>
            <a:ext cx="3082137" cy="4850780"/>
          </a:xfrm>
          <a:prstGeom prst="rect">
            <a:avLst/>
          </a:prstGeom>
        </p:spPr>
      </p:pic>
      <p:pic>
        <p:nvPicPr>
          <p:cNvPr id="6" name="Picture 5">
            <a:extLst>
              <a:ext uri="{FF2B5EF4-FFF2-40B4-BE49-F238E27FC236}">
                <a16:creationId xmlns:a16="http://schemas.microsoft.com/office/drawing/2014/main" id="{69157C73-25F7-4C21-AD93-59C5921265F5}"/>
              </a:ext>
            </a:extLst>
          </p:cNvPr>
          <p:cNvPicPr>
            <a:picLocks noChangeAspect="1"/>
          </p:cNvPicPr>
          <p:nvPr/>
        </p:nvPicPr>
        <p:blipFill rotWithShape="1">
          <a:blip r:embed="rId4"/>
          <a:srcRect r="1" b="655"/>
          <a:stretch/>
        </p:blipFill>
        <p:spPr>
          <a:xfrm>
            <a:off x="20" y="5050407"/>
            <a:ext cx="6320312" cy="4703193"/>
          </a:xfrm>
          <a:prstGeom prst="rect">
            <a:avLst/>
          </a:prstGeom>
        </p:spPr>
      </p:pic>
      <p:sp>
        <p:nvSpPr>
          <p:cNvPr id="3" name="TextBox 2">
            <a:extLst>
              <a:ext uri="{FF2B5EF4-FFF2-40B4-BE49-F238E27FC236}">
                <a16:creationId xmlns:a16="http://schemas.microsoft.com/office/drawing/2014/main" id="{8FEDC71F-10DD-4747-8AAF-AE2C51123EE9}"/>
              </a:ext>
            </a:extLst>
          </p:cNvPr>
          <p:cNvSpPr txBox="1"/>
          <p:nvPr/>
        </p:nvSpPr>
        <p:spPr>
          <a:xfrm>
            <a:off x="6827520" y="3017113"/>
            <a:ext cx="5657088" cy="5761127"/>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ormAutofit/>
          </a:bodyPr>
          <a:lstStyle/>
          <a:p>
            <a:pPr marL="0" marR="0" indent="-228600" algn="l" defTabSz="914400" fontAlgn="auto" hangingPunct="1">
              <a:lnSpc>
                <a:spcPct val="90000"/>
              </a:lnSpc>
              <a:spcBef>
                <a:spcPts val="0"/>
              </a:spcBef>
              <a:spcAft>
                <a:spcPts val="600"/>
              </a:spcAft>
              <a:buClrTx/>
              <a:buSzTx/>
              <a:buFont typeface="Arial" panose="020B0604020202020204" pitchFamily="34" charset="0"/>
              <a:buChar char="•"/>
              <a:tabLst/>
            </a:pPr>
            <a:r>
              <a:rPr kumimoji="0" lang="en-US" sz="2500" b="0" i="0" u="none" strike="noStrike" kern="1200" cap="none" spc="0" normalizeH="0" baseline="0">
                <a:ln>
                  <a:noFill/>
                </a:ln>
                <a:solidFill>
                  <a:schemeClr val="tx1"/>
                </a:solidFill>
                <a:effectLst/>
                <a:uFillTx/>
                <a:sym typeface="Helvetica Light"/>
              </a:rPr>
              <a:t>Fourth, cut out stands of ribbon or coloured paper of various lengths and attach to the plate using the glue.</a:t>
            </a:r>
          </a:p>
          <a:p>
            <a:pPr marL="0" marR="0" indent="-228600" algn="l" defTabSz="914400" fontAlgn="auto" hangingPunct="1">
              <a:lnSpc>
                <a:spcPct val="90000"/>
              </a:lnSpc>
              <a:spcBef>
                <a:spcPts val="0"/>
              </a:spcBef>
              <a:spcAft>
                <a:spcPts val="600"/>
              </a:spcAft>
              <a:buClrTx/>
              <a:buSzTx/>
              <a:buFont typeface="Arial" panose="020B0604020202020204" pitchFamily="34" charset="0"/>
              <a:buChar char="•"/>
              <a:tabLst/>
            </a:pPr>
            <a:endParaRPr lang="en-US" sz="2500" kern="1200">
              <a:solidFill>
                <a:schemeClr val="tx1"/>
              </a:solidFill>
            </a:endParaRPr>
          </a:p>
          <a:p>
            <a:pPr marL="0" marR="0" indent="-228600" algn="l" defTabSz="914400" fontAlgn="auto" hangingPunct="1">
              <a:lnSpc>
                <a:spcPct val="90000"/>
              </a:lnSpc>
              <a:spcBef>
                <a:spcPts val="0"/>
              </a:spcBef>
              <a:spcAft>
                <a:spcPts val="600"/>
              </a:spcAft>
              <a:buClrTx/>
              <a:buSzTx/>
              <a:buFont typeface="Arial" panose="020B0604020202020204" pitchFamily="34" charset="0"/>
              <a:buChar char="•"/>
              <a:tabLst/>
            </a:pPr>
            <a:r>
              <a:rPr kumimoji="0" lang="en-US" sz="2500" b="0" i="0" u="none" strike="noStrike" kern="1200" cap="none" spc="0" normalizeH="0" baseline="0">
                <a:ln>
                  <a:noFill/>
                </a:ln>
                <a:solidFill>
                  <a:schemeClr val="tx1"/>
                </a:solidFill>
                <a:effectLst/>
                <a:uFillTx/>
                <a:sym typeface="Helvetica Light"/>
              </a:rPr>
              <a:t>Fifth cut our a pair of black and </a:t>
            </a:r>
            <a:r>
              <a:rPr lang="en-US" sz="2500" kern="1200">
                <a:solidFill>
                  <a:schemeClr val="tx1"/>
                </a:solidFill>
              </a:rPr>
              <a:t>white circles for the eyes and attach to the jellyfish.</a:t>
            </a:r>
          </a:p>
          <a:p>
            <a:pPr marL="0" marR="0" indent="-228600" algn="l" defTabSz="914400" fontAlgn="auto" hangingPunct="1">
              <a:lnSpc>
                <a:spcPct val="90000"/>
              </a:lnSpc>
              <a:spcBef>
                <a:spcPts val="0"/>
              </a:spcBef>
              <a:spcAft>
                <a:spcPts val="600"/>
              </a:spcAft>
              <a:buClrTx/>
              <a:buSzTx/>
              <a:buFont typeface="Arial" panose="020B0604020202020204" pitchFamily="34" charset="0"/>
              <a:buChar char="•"/>
              <a:tabLst/>
            </a:pPr>
            <a:endParaRPr kumimoji="0" lang="en-US" sz="2500" b="0" i="0" u="none" strike="noStrike" kern="1200" cap="none" spc="0" normalizeH="0" baseline="0">
              <a:ln>
                <a:noFill/>
              </a:ln>
              <a:solidFill>
                <a:schemeClr val="tx1"/>
              </a:solidFill>
              <a:effectLst/>
              <a:uFillTx/>
              <a:sym typeface="Helvetica Light"/>
            </a:endParaRPr>
          </a:p>
          <a:p>
            <a:pPr marL="0" marR="0" indent="-228600" algn="l" defTabSz="914400" fontAlgn="auto" hangingPunct="1">
              <a:lnSpc>
                <a:spcPct val="90000"/>
              </a:lnSpc>
              <a:spcBef>
                <a:spcPts val="0"/>
              </a:spcBef>
              <a:spcAft>
                <a:spcPts val="600"/>
              </a:spcAft>
              <a:buClrTx/>
              <a:buSzTx/>
              <a:buFont typeface="Arial" panose="020B0604020202020204" pitchFamily="34" charset="0"/>
              <a:buChar char="•"/>
              <a:tabLst/>
            </a:pPr>
            <a:r>
              <a:rPr lang="en-US" sz="2500" kern="1200">
                <a:solidFill>
                  <a:schemeClr val="tx1"/>
                </a:solidFill>
              </a:rPr>
              <a:t>Finally, finish off with a hanging hook using a small piece of ribbon or thread and secure with a staple.</a:t>
            </a:r>
          </a:p>
          <a:p>
            <a:pPr marL="0" marR="0" indent="-228600" algn="l" defTabSz="914400" fontAlgn="auto" hangingPunct="1">
              <a:lnSpc>
                <a:spcPct val="90000"/>
              </a:lnSpc>
              <a:spcBef>
                <a:spcPts val="0"/>
              </a:spcBef>
              <a:spcAft>
                <a:spcPts val="600"/>
              </a:spcAft>
              <a:buClrTx/>
              <a:buSzTx/>
              <a:buFont typeface="Arial" panose="020B0604020202020204" pitchFamily="34" charset="0"/>
              <a:buChar char="•"/>
              <a:tabLst/>
            </a:pPr>
            <a:endParaRPr kumimoji="0" lang="en-US" sz="2500" b="0" i="0" u="none" strike="noStrike" kern="1200" cap="none" spc="0" normalizeH="0" baseline="0">
              <a:ln>
                <a:noFill/>
              </a:ln>
              <a:solidFill>
                <a:schemeClr val="tx1"/>
              </a:solidFill>
              <a:effectLst/>
              <a:uFillTx/>
              <a:sym typeface="Helvetica Light"/>
            </a:endParaRPr>
          </a:p>
          <a:p>
            <a:pPr marL="0" marR="0" indent="-228600" algn="l" defTabSz="914400" fontAlgn="auto" hangingPunct="1">
              <a:lnSpc>
                <a:spcPct val="90000"/>
              </a:lnSpc>
              <a:spcBef>
                <a:spcPts val="0"/>
              </a:spcBef>
              <a:spcAft>
                <a:spcPts val="600"/>
              </a:spcAft>
              <a:buClrTx/>
              <a:buSzTx/>
              <a:buFont typeface="Arial" panose="020B0604020202020204" pitchFamily="34" charset="0"/>
              <a:buChar char="•"/>
              <a:tabLst/>
            </a:pPr>
            <a:endParaRPr lang="en-US" sz="2500" kern="1200">
              <a:solidFill>
                <a:schemeClr val="tx1"/>
              </a:solidFill>
            </a:endParaRPr>
          </a:p>
          <a:p>
            <a:pPr marL="0" marR="0" indent="-228600" algn="l" defTabSz="914400" fontAlgn="auto" hangingPunct="1">
              <a:lnSpc>
                <a:spcPct val="90000"/>
              </a:lnSpc>
              <a:spcBef>
                <a:spcPts val="0"/>
              </a:spcBef>
              <a:spcAft>
                <a:spcPts val="600"/>
              </a:spcAft>
              <a:buClrTx/>
              <a:buSzTx/>
              <a:buFont typeface="Arial" panose="020B0604020202020204" pitchFamily="34" charset="0"/>
              <a:buChar char="•"/>
              <a:tabLst/>
            </a:pPr>
            <a:endParaRPr kumimoji="0" lang="en-US" sz="2500" b="0" i="0" u="none" strike="noStrike" kern="1200" cap="none" spc="0" normalizeH="0" baseline="0">
              <a:ln>
                <a:noFill/>
              </a:ln>
              <a:solidFill>
                <a:schemeClr val="tx1"/>
              </a:solidFill>
              <a:effectLst/>
              <a:uFillTx/>
              <a:sym typeface="Helvetica Light"/>
            </a:endParaRPr>
          </a:p>
        </p:txBody>
      </p:sp>
    </p:spTree>
    <p:extLst>
      <p:ext uri="{BB962C8B-B14F-4D97-AF65-F5344CB8AC3E}">
        <p14:creationId xmlns:p14="http://schemas.microsoft.com/office/powerpoint/2010/main" val="227547846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184</Words>
  <Application>Microsoft Office PowerPoint</Application>
  <PresentationFormat>Custom</PresentationFormat>
  <Paragraphs>11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Helvetica Light</vt:lpstr>
      <vt:lpstr>Helvetica Neue</vt:lpstr>
      <vt:lpstr>White</vt:lpstr>
      <vt:lpstr>PowerPoint Presentation</vt:lpstr>
      <vt:lpstr>PowerPoint Presentation</vt:lpstr>
      <vt:lpstr>             Instructions  First, choose the appropriate colours for your jellyfish and paint/colour all of the paper plate.  Second, when the plate is dry spread the pva glue on the plate and sprinkle with glitter or sequences.  Third, trim the plate into the shape of a jellyfish, see the picture below to help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sinead Healy</dc:creator>
  <cp:lastModifiedBy>sinead Healy</cp:lastModifiedBy>
  <cp:revision>1</cp:revision>
  <dcterms:created xsi:type="dcterms:W3CDTF">2020-06-02T16:57:36Z</dcterms:created>
  <dcterms:modified xsi:type="dcterms:W3CDTF">2020-06-02T16:57:47Z</dcterms:modified>
</cp:coreProperties>
</file>