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5" r:id="rId4"/>
    <p:sldId id="266" r:id="rId5"/>
    <p:sldId id="267" r:id="rId6"/>
    <p:sldId id="264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65903-C974-416D-A379-EBB88FF3BC4B}" v="15" dt="2020-06-02T15:15:36.46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1" autoAdjust="0"/>
    <p:restoredTop sz="94660"/>
  </p:normalViewPr>
  <p:slideViewPr>
    <p:cSldViewPr snapToGrid="0">
      <p:cViewPr varScale="1">
        <p:scale>
          <a:sx n="37" d="100"/>
          <a:sy n="37" d="100"/>
        </p:scale>
        <p:origin x="5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ead Healy" userId="5c3413b81606c5e8" providerId="LiveId" clId="{A2D65903-C974-416D-A379-EBB88FF3BC4B}"/>
    <pc:docChg chg="undo custSel mod addSld delSld modSld">
      <pc:chgData name="sinead Healy" userId="5c3413b81606c5e8" providerId="LiveId" clId="{A2D65903-C974-416D-A379-EBB88FF3BC4B}" dt="2020-06-02T15:15:50.044" v="767" actId="26606"/>
      <pc:docMkLst>
        <pc:docMk/>
      </pc:docMkLst>
      <pc:sldChg chg="addSp delSp modSp mod">
        <pc:chgData name="sinead Healy" userId="5c3413b81606c5e8" providerId="LiveId" clId="{A2D65903-C974-416D-A379-EBB88FF3BC4B}" dt="2020-06-02T14:43:50.419" v="130" actId="26606"/>
        <pc:sldMkLst>
          <pc:docMk/>
          <pc:sldMk cId="0" sldId="256"/>
        </pc:sldMkLst>
        <pc:spChg chg="mod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19" creationId="{00000000-0000-0000-0000-000000000000}"/>
          </ac:spMkLst>
        </pc:spChg>
        <pc:spChg chg="del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40" creationId="{F1C4E306-BC28-4A7B-871B-1926F6FA6EF3}"/>
          </ac:spMkLst>
        </pc:spChg>
        <pc:spChg chg="del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42" creationId="{C3ECC9B4-989C-4F71-A6BC-DEBC1D9FD0BD}"/>
          </ac:spMkLst>
        </pc:spChg>
        <pc:spChg chg="del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44" creationId="{E20AF01B-D099-4710-BF18-E2832A9B61CF}"/>
          </ac:spMkLst>
        </pc:spChg>
        <pc:spChg chg="del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46" creationId="{B0E4BB4F-99AB-4C4E-A763-C5AC5273DF5D}"/>
          </ac:spMkLst>
        </pc:spChg>
        <pc:spChg chg="add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51" creationId="{FFD48BC7-DC40-47DE-87EE-9F4B6ECB9ABB}"/>
          </ac:spMkLst>
        </pc:spChg>
        <pc:spChg chg="add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53" creationId="{E502BBC7-2C76-46F3-BC24-5985BC13DB88}"/>
          </ac:spMkLst>
        </pc:spChg>
        <pc:spChg chg="add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55" creationId="{C7F28D52-2A5F-4D23-81AE-7CB8B591C7AF}"/>
          </ac:spMkLst>
        </pc:spChg>
        <pc:spChg chg="add">
          <ac:chgData name="sinead Healy" userId="5c3413b81606c5e8" providerId="LiveId" clId="{A2D65903-C974-416D-A379-EBB88FF3BC4B}" dt="2020-06-02T14:43:50.419" v="130" actId="26606"/>
          <ac:spMkLst>
            <pc:docMk/>
            <pc:sldMk cId="0" sldId="256"/>
            <ac:spMk id="157" creationId="{3629484E-3792-4B3D-89AD-7C8A1ED0E0D4}"/>
          </ac:spMkLst>
        </pc:spChg>
      </pc:sldChg>
      <pc:sldChg chg="addSp delSp modSp mod">
        <pc:chgData name="sinead Healy" userId="5c3413b81606c5e8" providerId="LiveId" clId="{A2D65903-C974-416D-A379-EBB88FF3BC4B}" dt="2020-06-02T15:05:50.965" v="387" actId="14100"/>
        <pc:sldMkLst>
          <pc:docMk/>
          <pc:sldMk cId="0" sldId="261"/>
        </pc:sldMkLst>
        <pc:spChg chg="mod ord">
          <ac:chgData name="sinead Healy" userId="5c3413b81606c5e8" providerId="LiveId" clId="{A2D65903-C974-416D-A379-EBB88FF3BC4B}" dt="2020-06-02T15:04:44.700" v="380" actId="5793"/>
          <ac:spMkLst>
            <pc:docMk/>
            <pc:sldMk cId="0" sldId="261"/>
            <ac:spMk id="3" creationId="{1FED865D-4576-4A3B-ADA6-5EBCD2A54B7C}"/>
          </ac:spMkLst>
        </pc:spChg>
        <pc:spChg chg="del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83" creationId="{231BF440-39FA-4087-84CC-2EEC0BBDAF29}"/>
          </ac:spMkLst>
        </pc:spChg>
        <pc:spChg chg="del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85" creationId="{F04E4CBA-303B-48BD-8451-C2701CB0EEBF}"/>
          </ac:spMkLst>
        </pc:spChg>
        <pc:spChg chg="del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87" creationId="{F6CA58B3-AFCC-4A40-9882-50D5080879B0}"/>
          </ac:spMkLst>
        </pc:spChg>
        <pc:spChg chg="del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89" creationId="{75C56826-D4E5-42ED-8529-079651CB3005}"/>
          </ac:spMkLst>
        </pc:spChg>
        <pc:spChg chg="del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91" creationId="{82095FCE-EF05-4443-B97A-85DEE3A5CA17}"/>
          </ac:spMkLst>
        </pc:spChg>
        <pc:spChg chg="del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93" creationId="{CA00AE6B-AA30-4CF8-BA6F-339B780AD76C}"/>
          </ac:spMkLst>
        </pc:spChg>
        <pc:spChg chg="mod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133" creationId="{00000000-0000-0000-0000-000000000000}"/>
          </ac:spMkLst>
        </pc:spChg>
        <pc:spChg chg="add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138" creationId="{6E25EB17-46B3-4AFD-B33A-4AEC7F63F283}"/>
          </ac:spMkLst>
        </pc:spChg>
        <pc:spChg chg="add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140" creationId="{481EABE0-FA8E-49A5-A966-F0539111C953}"/>
          </ac:spMkLst>
        </pc:spChg>
        <pc:spChg chg="add">
          <ac:chgData name="sinead Healy" userId="5c3413b81606c5e8" providerId="LiveId" clId="{A2D65903-C974-416D-A379-EBB88FF3BC4B}" dt="2020-06-02T15:04:39.402" v="377" actId="26606"/>
          <ac:spMkLst>
            <pc:docMk/>
            <pc:sldMk cId="0" sldId="261"/>
            <ac:spMk id="142" creationId="{56A3E26D-73B1-468C-B97B-BC1815959759}"/>
          </ac:spMkLst>
        </pc:spChg>
        <pc:picChg chg="mod ord">
          <ac:chgData name="sinead Healy" userId="5c3413b81606c5e8" providerId="LiveId" clId="{A2D65903-C974-416D-A379-EBB88FF3BC4B}" dt="2020-06-02T15:04:39.402" v="377" actId="26606"/>
          <ac:picMkLst>
            <pc:docMk/>
            <pc:sldMk cId="0" sldId="261"/>
            <ac:picMk id="2" creationId="{BF8B74DA-9319-4B7B-9BD9-1BDF9183BBE3}"/>
          </ac:picMkLst>
        </pc:picChg>
        <pc:picChg chg="del">
          <ac:chgData name="sinead Healy" userId="5c3413b81606c5e8" providerId="LiveId" clId="{A2D65903-C974-416D-A379-EBB88FF3BC4B}" dt="2020-06-02T15:03:14.550" v="372" actId="478"/>
          <ac:picMkLst>
            <pc:docMk/>
            <pc:sldMk cId="0" sldId="261"/>
            <ac:picMk id="4" creationId="{7293F13B-C0BF-4B96-A726-FF29F018F2A3}"/>
          </ac:picMkLst>
        </pc:picChg>
        <pc:picChg chg="add mod">
          <ac:chgData name="sinead Healy" userId="5c3413b81606c5e8" providerId="LiveId" clId="{A2D65903-C974-416D-A379-EBB88FF3BC4B}" dt="2020-06-02T15:04:39.402" v="377" actId="26606"/>
          <ac:picMkLst>
            <pc:docMk/>
            <pc:sldMk cId="0" sldId="261"/>
            <ac:picMk id="5" creationId="{D2761C10-2CD7-4584-93DA-C70A607D0EBA}"/>
          </ac:picMkLst>
        </pc:picChg>
        <pc:picChg chg="add del mod ord">
          <ac:chgData name="sinead Healy" userId="5c3413b81606c5e8" providerId="LiveId" clId="{A2D65903-C974-416D-A379-EBB88FF3BC4B}" dt="2020-06-02T15:05:15.040" v="381" actId="478"/>
          <ac:picMkLst>
            <pc:docMk/>
            <pc:sldMk cId="0" sldId="261"/>
            <ac:picMk id="6" creationId="{FE6A92F2-9B40-4F8D-8002-FA5B20B57326}"/>
          </ac:picMkLst>
        </pc:picChg>
        <pc:picChg chg="add mod">
          <ac:chgData name="sinead Healy" userId="5c3413b81606c5e8" providerId="LiveId" clId="{A2D65903-C974-416D-A379-EBB88FF3BC4B}" dt="2020-06-02T15:04:39.402" v="377" actId="26606"/>
          <ac:picMkLst>
            <pc:docMk/>
            <pc:sldMk cId="0" sldId="261"/>
            <ac:picMk id="7" creationId="{2DC4DB15-767B-4325-83BC-1211650C579B}"/>
          </ac:picMkLst>
        </pc:picChg>
        <pc:picChg chg="add mod">
          <ac:chgData name="sinead Healy" userId="5c3413b81606c5e8" providerId="LiveId" clId="{A2D65903-C974-416D-A379-EBB88FF3BC4B}" dt="2020-06-02T15:05:50.965" v="387" actId="14100"/>
          <ac:picMkLst>
            <pc:docMk/>
            <pc:sldMk cId="0" sldId="261"/>
            <ac:picMk id="8" creationId="{0776B558-E8C4-4EDE-8613-EF32CCD312FA}"/>
          </ac:picMkLst>
        </pc:picChg>
      </pc:sldChg>
      <pc:sldChg chg="del">
        <pc:chgData name="sinead Healy" userId="5c3413b81606c5e8" providerId="LiveId" clId="{A2D65903-C974-416D-A379-EBB88FF3BC4B}" dt="2020-06-02T14:52:39.443" v="336" actId="47"/>
        <pc:sldMkLst>
          <pc:docMk/>
          <pc:sldMk cId="752011354" sldId="263"/>
        </pc:sldMkLst>
      </pc:sldChg>
      <pc:sldChg chg="addSp delSp modSp mod">
        <pc:chgData name="sinead Healy" userId="5c3413b81606c5e8" providerId="LiveId" clId="{A2D65903-C974-416D-A379-EBB88FF3BC4B}" dt="2020-06-02T15:01:52.882" v="369" actId="26606"/>
        <pc:sldMkLst>
          <pc:docMk/>
          <pc:sldMk cId="3638632648" sldId="264"/>
        </pc:sldMkLst>
        <pc:spChg chg="del">
          <ac:chgData name="sinead Healy" userId="5c3413b81606c5e8" providerId="LiveId" clId="{A2D65903-C974-416D-A379-EBB88FF3BC4B}" dt="2020-06-02T15:01:52.882" v="369" actId="26606"/>
          <ac:spMkLst>
            <pc:docMk/>
            <pc:sldMk cId="3638632648" sldId="264"/>
            <ac:spMk id="10" creationId="{32BC26D8-82FB-445E-AA49-62A77D7C1EE0}"/>
          </ac:spMkLst>
        </pc:spChg>
        <pc:spChg chg="del">
          <ac:chgData name="sinead Healy" userId="5c3413b81606c5e8" providerId="LiveId" clId="{A2D65903-C974-416D-A379-EBB88FF3BC4B}" dt="2020-06-02T15:01:52.882" v="369" actId="26606"/>
          <ac:spMkLst>
            <pc:docMk/>
            <pc:sldMk cId="3638632648" sldId="264"/>
            <ac:spMk id="12" creationId="{CB44330D-EA18-4254-AA95-EB49948539B8}"/>
          </ac:spMkLst>
        </pc:spChg>
        <pc:spChg chg="add">
          <ac:chgData name="sinead Healy" userId="5c3413b81606c5e8" providerId="LiveId" clId="{A2D65903-C974-416D-A379-EBB88FF3BC4B}" dt="2020-06-02T15:01:52.882" v="369" actId="26606"/>
          <ac:spMkLst>
            <pc:docMk/>
            <pc:sldMk cId="3638632648" sldId="264"/>
            <ac:spMk id="17" creationId="{32BC26D8-82FB-445E-AA49-62A77D7C1EE0}"/>
          </ac:spMkLst>
        </pc:spChg>
        <pc:spChg chg="add">
          <ac:chgData name="sinead Healy" userId="5c3413b81606c5e8" providerId="LiveId" clId="{A2D65903-C974-416D-A379-EBB88FF3BC4B}" dt="2020-06-02T15:01:52.882" v="369" actId="26606"/>
          <ac:spMkLst>
            <pc:docMk/>
            <pc:sldMk cId="3638632648" sldId="264"/>
            <ac:spMk id="19" creationId="{CB44330D-EA18-4254-AA95-EB49948539B8}"/>
          </ac:spMkLst>
        </pc:spChg>
        <pc:picChg chg="add mod">
          <ac:chgData name="sinead Healy" userId="5c3413b81606c5e8" providerId="LiveId" clId="{A2D65903-C974-416D-A379-EBB88FF3BC4B}" dt="2020-06-02T15:01:52.882" v="369" actId="26606"/>
          <ac:picMkLst>
            <pc:docMk/>
            <pc:sldMk cId="3638632648" sldId="264"/>
            <ac:picMk id="2" creationId="{3153BF9D-A1B7-4F6A-85A6-DB1D59998018}"/>
          </ac:picMkLst>
        </pc:picChg>
        <pc:picChg chg="del">
          <ac:chgData name="sinead Healy" userId="5c3413b81606c5e8" providerId="LiveId" clId="{A2D65903-C974-416D-A379-EBB88FF3BC4B}" dt="2020-06-02T15:01:48.924" v="367" actId="478"/>
          <ac:picMkLst>
            <pc:docMk/>
            <pc:sldMk cId="3638632648" sldId="264"/>
            <ac:picMk id="5" creationId="{BA0F8CE7-E4B0-45A3-AE39-867EF0E54F79}"/>
          </ac:picMkLst>
        </pc:picChg>
      </pc:sldChg>
      <pc:sldChg chg="addSp modSp new mod setBg">
        <pc:chgData name="sinead Healy" userId="5c3413b81606c5e8" providerId="LiveId" clId="{A2D65903-C974-416D-A379-EBB88FF3BC4B}" dt="2020-06-02T14:55:15.171" v="364" actId="20577"/>
        <pc:sldMkLst>
          <pc:docMk/>
          <pc:sldMk cId="2595392517" sldId="265"/>
        </pc:sldMkLst>
        <pc:spChg chg="add mod">
          <ac:chgData name="sinead Healy" userId="5c3413b81606c5e8" providerId="LiveId" clId="{A2D65903-C974-416D-A379-EBB88FF3BC4B}" dt="2020-06-02T14:55:15.171" v="364" actId="20577"/>
          <ac:spMkLst>
            <pc:docMk/>
            <pc:sldMk cId="2595392517" sldId="265"/>
            <ac:spMk id="2" creationId="{C24CD38A-6809-4512-A196-8BB03CF57CDE}"/>
          </ac:spMkLst>
        </pc:spChg>
        <pc:spChg chg="add">
          <ac:chgData name="sinead Healy" userId="5c3413b81606c5e8" providerId="LiveId" clId="{A2D65903-C974-416D-A379-EBB88FF3BC4B}" dt="2020-06-02T14:52:33.040" v="335" actId="26606"/>
          <ac:spMkLst>
            <pc:docMk/>
            <pc:sldMk cId="2595392517" sldId="265"/>
            <ac:spMk id="7" creationId="{1C799903-48D5-4A31-A1A2-541072D9771E}"/>
          </ac:spMkLst>
        </pc:spChg>
        <pc:spChg chg="add">
          <ac:chgData name="sinead Healy" userId="5c3413b81606c5e8" providerId="LiveId" clId="{A2D65903-C974-416D-A379-EBB88FF3BC4B}" dt="2020-06-02T14:52:33.040" v="335" actId="26606"/>
          <ac:spMkLst>
            <pc:docMk/>
            <pc:sldMk cId="2595392517" sldId="265"/>
            <ac:spMk id="9" creationId="{8EFFF109-FC58-4FD3-BE05-9775A1310F55}"/>
          </ac:spMkLst>
        </pc:spChg>
        <pc:spChg chg="add">
          <ac:chgData name="sinead Healy" userId="5c3413b81606c5e8" providerId="LiveId" clId="{A2D65903-C974-416D-A379-EBB88FF3BC4B}" dt="2020-06-02T14:52:33.040" v="335" actId="26606"/>
          <ac:spMkLst>
            <pc:docMk/>
            <pc:sldMk cId="2595392517" sldId="265"/>
            <ac:spMk id="11" creationId="{E1B96AD6-92A9-4273-A62B-96A1C3E0BA95}"/>
          </ac:spMkLst>
        </pc:spChg>
        <pc:spChg chg="add">
          <ac:chgData name="sinead Healy" userId="5c3413b81606c5e8" providerId="LiveId" clId="{A2D65903-C974-416D-A379-EBB88FF3BC4B}" dt="2020-06-02T14:52:33.040" v="335" actId="26606"/>
          <ac:spMkLst>
            <pc:docMk/>
            <pc:sldMk cId="2595392517" sldId="265"/>
            <ac:spMk id="13" creationId="{463EEC44-1BA3-44ED-81FC-A644B04B2A44}"/>
          </ac:spMkLst>
        </pc:spChg>
        <pc:picChg chg="add mod">
          <ac:chgData name="sinead Healy" userId="5c3413b81606c5e8" providerId="LiveId" clId="{A2D65903-C974-416D-A379-EBB88FF3BC4B}" dt="2020-06-02T14:54:16.450" v="342" actId="14100"/>
          <ac:picMkLst>
            <pc:docMk/>
            <pc:sldMk cId="2595392517" sldId="265"/>
            <ac:picMk id="3" creationId="{BB02773A-ADAF-49E5-92DF-E33E6BA468CF}"/>
          </ac:picMkLst>
        </pc:picChg>
      </pc:sldChg>
      <pc:sldChg chg="addSp delSp modSp new mod setBg">
        <pc:chgData name="sinead Healy" userId="5c3413b81606c5e8" providerId="LiveId" clId="{A2D65903-C974-416D-A379-EBB88FF3BC4B}" dt="2020-06-02T15:13:34.596" v="570" actId="14100"/>
        <pc:sldMkLst>
          <pc:docMk/>
          <pc:sldMk cId="2708364564" sldId="266"/>
        </pc:sldMkLst>
        <pc:spChg chg="add mod">
          <ac:chgData name="sinead Healy" userId="5c3413b81606c5e8" providerId="LiveId" clId="{A2D65903-C974-416D-A379-EBB88FF3BC4B}" dt="2020-06-02T15:13:34.596" v="570" actId="14100"/>
          <ac:spMkLst>
            <pc:docMk/>
            <pc:sldMk cId="2708364564" sldId="266"/>
            <ac:spMk id="2" creationId="{74BFFC13-22DE-4DE7-9EB3-51E5BDB78766}"/>
          </ac:spMkLst>
        </pc:spChg>
        <pc:spChg chg="add mod">
          <ac:chgData name="sinead Healy" userId="5c3413b81606c5e8" providerId="LiveId" clId="{A2D65903-C974-416D-A379-EBB88FF3BC4B}" dt="2020-06-02T15:13:26.796" v="569" actId="688"/>
          <ac:spMkLst>
            <pc:docMk/>
            <pc:sldMk cId="2708364564" sldId="266"/>
            <ac:spMk id="3" creationId="{199B0047-F082-4768-B02D-29BC0EF3C60E}"/>
          </ac:spMkLst>
        </pc:spChg>
        <pc:spChg chg="add">
          <ac:chgData name="sinead Healy" userId="5c3413b81606c5e8" providerId="LiveId" clId="{A2D65903-C974-416D-A379-EBB88FF3BC4B}" dt="2020-06-02T15:12:19.174" v="559" actId="26606"/>
          <ac:spMkLst>
            <pc:docMk/>
            <pc:sldMk cId="2708364564" sldId="266"/>
            <ac:spMk id="9" creationId="{F56F5174-31D9-4DBB-AAB7-A1FD7BDB1352}"/>
          </ac:spMkLst>
        </pc:spChg>
        <pc:spChg chg="add">
          <ac:chgData name="sinead Healy" userId="5c3413b81606c5e8" providerId="LiveId" clId="{A2D65903-C974-416D-A379-EBB88FF3BC4B}" dt="2020-06-02T15:12:19.174" v="559" actId="26606"/>
          <ac:spMkLst>
            <pc:docMk/>
            <pc:sldMk cId="2708364564" sldId="266"/>
            <ac:spMk id="13" creationId="{F9A95BEE-6BB1-4A28-A8E6-A34B2E42EF87}"/>
          </ac:spMkLst>
        </pc:spChg>
        <pc:picChg chg="add mod ord">
          <ac:chgData name="sinead Healy" userId="5c3413b81606c5e8" providerId="LiveId" clId="{A2D65903-C974-416D-A379-EBB88FF3BC4B}" dt="2020-06-02T15:12:26.606" v="560" actId="1076"/>
          <ac:picMkLst>
            <pc:docMk/>
            <pc:sldMk cId="2708364564" sldId="266"/>
            <ac:picMk id="4" creationId="{C264B408-05B5-41B7-A068-12B4DA78B71B}"/>
          </ac:picMkLst>
        </pc:picChg>
        <pc:picChg chg="add">
          <ac:chgData name="sinead Healy" userId="5c3413b81606c5e8" providerId="LiveId" clId="{A2D65903-C974-416D-A379-EBB88FF3BC4B}" dt="2020-06-02T15:12:19.174" v="559" actId="26606"/>
          <ac:picMkLst>
            <pc:docMk/>
            <pc:sldMk cId="2708364564" sldId="266"/>
            <ac:picMk id="11" creationId="{AE113210-7872-481A-ADE6-3A05CCAF5EB2}"/>
          </ac:picMkLst>
        </pc:picChg>
        <pc:picChg chg="add del">
          <ac:chgData name="sinead Healy" userId="5c3413b81606c5e8" providerId="LiveId" clId="{A2D65903-C974-416D-A379-EBB88FF3BC4B}" dt="2020-06-02T15:09:51.388" v="550" actId="478"/>
          <ac:picMkLst>
            <pc:docMk/>
            <pc:sldMk cId="2708364564" sldId="266"/>
            <ac:picMk id="1026" creationId="{13174782-1636-4CC8-A614-0FD6890E300E}"/>
          </ac:picMkLst>
        </pc:picChg>
      </pc:sldChg>
      <pc:sldChg chg="addSp modSp new mod setBg">
        <pc:chgData name="sinead Healy" userId="5c3413b81606c5e8" providerId="LiveId" clId="{A2D65903-C974-416D-A379-EBB88FF3BC4B}" dt="2020-06-02T15:15:50.044" v="767" actId="26606"/>
        <pc:sldMkLst>
          <pc:docMk/>
          <pc:sldMk cId="2027981980" sldId="267"/>
        </pc:sldMkLst>
        <pc:spChg chg="add mod ord">
          <ac:chgData name="sinead Healy" userId="5c3413b81606c5e8" providerId="LiveId" clId="{A2D65903-C974-416D-A379-EBB88FF3BC4B}" dt="2020-06-02T15:15:50.044" v="767" actId="26606"/>
          <ac:spMkLst>
            <pc:docMk/>
            <pc:sldMk cId="2027981980" sldId="267"/>
            <ac:spMk id="2" creationId="{0493CEA1-736D-4A71-A667-9BD23D91DFC7}"/>
          </ac:spMkLst>
        </pc:spChg>
        <pc:spChg chg="add">
          <ac:chgData name="sinead Healy" userId="5c3413b81606c5e8" providerId="LiveId" clId="{A2D65903-C974-416D-A379-EBB88FF3BC4B}" dt="2020-06-02T15:15:50.044" v="767" actId="26606"/>
          <ac:spMkLst>
            <pc:docMk/>
            <pc:sldMk cId="2027981980" sldId="267"/>
            <ac:spMk id="8" creationId="{E45CA849-654C-4173-AD99-B3A2528275F5}"/>
          </ac:spMkLst>
        </pc:spChg>
        <pc:spChg chg="add">
          <ac:chgData name="sinead Healy" userId="5c3413b81606c5e8" providerId="LiveId" clId="{A2D65903-C974-416D-A379-EBB88FF3BC4B}" dt="2020-06-02T15:15:50.044" v="767" actId="26606"/>
          <ac:spMkLst>
            <pc:docMk/>
            <pc:sldMk cId="2027981980" sldId="267"/>
            <ac:spMk id="10" creationId="{3E23A947-2D45-4208-AE2B-64948C87A3EB}"/>
          </ac:spMkLst>
        </pc:spChg>
        <pc:spChg chg="add">
          <ac:chgData name="sinead Healy" userId="5c3413b81606c5e8" providerId="LiveId" clId="{A2D65903-C974-416D-A379-EBB88FF3BC4B}" dt="2020-06-02T15:15:50.044" v="767" actId="26606"/>
          <ac:spMkLst>
            <pc:docMk/>
            <pc:sldMk cId="2027981980" sldId="267"/>
            <ac:spMk id="12" creationId="{E5BBB0F9-6A59-4D02-A9C7-A2D6516684CE}"/>
          </ac:spMkLst>
        </pc:spChg>
        <pc:picChg chg="add mod">
          <ac:chgData name="sinead Healy" userId="5c3413b81606c5e8" providerId="LiveId" clId="{A2D65903-C974-416D-A379-EBB88FF3BC4B}" dt="2020-06-02T15:15:50.044" v="767" actId="26606"/>
          <ac:picMkLst>
            <pc:docMk/>
            <pc:sldMk cId="2027981980" sldId="267"/>
            <ac:picMk id="3" creationId="{37020773-E67B-419D-AA5E-C0F5F31CA52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youtube.com/watch?v=S1Y8Naj3RF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1" name="Rectangle 15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3" name="Freeform: Shape 15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8720" y="0"/>
            <a:ext cx="10627360" cy="97536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5" name="Freeform: Shape 154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6441" y="0"/>
            <a:ext cx="10611917" cy="97536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625603" y="2843896"/>
            <a:ext cx="9753600" cy="39310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 u="sng"/>
            </a:pPr>
            <a:br>
              <a:rPr lang="en-US" sz="2200"/>
            </a:br>
            <a:br>
              <a:rPr lang="en-US" sz="2200"/>
            </a:br>
            <a:br>
              <a:rPr lang="en-US" sz="2200"/>
            </a:br>
            <a:br>
              <a:rPr lang="en-US" sz="2200"/>
            </a:br>
            <a:br>
              <a:rPr lang="en-US" sz="2200"/>
            </a:br>
            <a:r>
              <a:rPr lang="en-US" sz="2200"/>
              <a:t>Week 3</a:t>
            </a:r>
            <a:br>
              <a:rPr lang="en-US" sz="2200"/>
            </a:br>
            <a:br>
              <a:rPr lang="en-US" sz="2200"/>
            </a:br>
            <a:r>
              <a:rPr lang="en-US" sz="2200"/>
              <a:t>lesson 2</a:t>
            </a:r>
            <a:br>
              <a:rPr lang="en-US" sz="2200"/>
            </a:br>
            <a:br>
              <a:rPr lang="en-US" sz="2200"/>
            </a:br>
            <a:r>
              <a:rPr lang="en-US" sz="2200"/>
              <a:t>Today I am learning to explain what the Kingdom of God is</a:t>
            </a:r>
            <a:br>
              <a:rPr lang="en-US" sz="2200"/>
            </a:br>
            <a:br>
              <a:rPr lang="en-US" sz="2200"/>
            </a:br>
            <a:r>
              <a:rPr lang="en-US" sz="2200"/>
              <a:t>I will try to relate the parable to my own life and beliefs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6464" y="7857473"/>
            <a:ext cx="5071872" cy="390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6E25EB17-46B3-4AFD-B33A-4AEC7F63F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hape 133"/>
          <p:cNvSpPr>
            <a:spLocks noGrp="1"/>
          </p:cNvSpPr>
          <p:nvPr>
            <p:ph type="ctrTitle"/>
          </p:nvPr>
        </p:nvSpPr>
        <p:spPr>
          <a:xfrm>
            <a:off x="585216" y="1217807"/>
            <a:ext cx="4389120" cy="23397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do parables make you feel?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81EABE0-FA8E-49A5-A966-F0539111C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5805" y="614356"/>
            <a:ext cx="104038" cy="5852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761C10-2CD7-4584-93DA-C70A607D0E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67" r="12650" b="3"/>
          <a:stretch/>
        </p:blipFill>
        <p:spPr>
          <a:xfrm>
            <a:off x="5520537" y="854944"/>
            <a:ext cx="3194291" cy="2944754"/>
          </a:xfrm>
          <a:prstGeom prst="rect">
            <a:avLst/>
          </a:prstGeom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56A3E26D-73B1-468C-B97B-BC1815959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214" y="3858234"/>
            <a:ext cx="4389120" cy="26009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ED865D-4576-4A3B-ADA6-5EBCD2A54B7C}"/>
              </a:ext>
            </a:extLst>
          </p:cNvPr>
          <p:cNvSpPr/>
          <p:nvPr/>
        </p:nvSpPr>
        <p:spPr>
          <a:xfrm>
            <a:off x="585216" y="4184917"/>
            <a:ext cx="4389120" cy="4616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chemeClr val="tx1"/>
                </a:solidFill>
              </a:rPr>
              <a:t>Parables make you think by proposing that something is like something else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kern="1200" dirty="0">
              <a:solidFill>
                <a:schemeClr val="tx1"/>
              </a:solidFill>
            </a:endParaRPr>
          </a:p>
          <a:p>
            <a:pPr algn="l" defTabSz="914400" hangingPunct="1">
              <a:lnSpc>
                <a:spcPct val="90000"/>
              </a:lnSpc>
              <a:spcAft>
                <a:spcPts val="600"/>
              </a:spcAft>
            </a:pPr>
            <a:endParaRPr lang="en-US" sz="2200" kern="1200" dirty="0">
              <a:solidFill>
                <a:schemeClr val="tx1"/>
              </a:solidFill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kern="1200" dirty="0">
              <a:solidFill>
                <a:schemeClr val="tx1"/>
              </a:solidFill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chemeClr val="tx1"/>
                </a:solidFill>
              </a:rPr>
              <a:t>The Kingdom of God is like…….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C4DB15-767B-4325-83BC-1211650C57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471" r="22629" b="-2"/>
          <a:stretch/>
        </p:blipFill>
        <p:spPr>
          <a:xfrm>
            <a:off x="5520536" y="3942779"/>
            <a:ext cx="3194292" cy="48484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F8B74DA-9319-4B7B-9BD9-1BDF9183BBE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16" r="18649" b="-10"/>
          <a:stretch/>
        </p:blipFill>
        <p:spPr>
          <a:xfrm>
            <a:off x="8822140" y="5695711"/>
            <a:ext cx="3750250" cy="3095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76B558-E8C4-4EDE-8613-EF32CCD312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3307" y="2160947"/>
            <a:ext cx="2734057" cy="463470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140148" cy="97536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132242" cy="97536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411803"/>
            <a:ext cx="136550" cy="9299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4CD38A-6809-4512-A196-8BB03CF57CDE}"/>
              </a:ext>
            </a:extLst>
          </p:cNvPr>
          <p:cNvSpPr/>
          <p:nvPr/>
        </p:nvSpPr>
        <p:spPr>
          <a:xfrm>
            <a:off x="5340927" y="706582"/>
            <a:ext cx="7081982" cy="7720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What is the Kingdom of God?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In Matthew’s Gospel Jesus talks about the Kingdom of God, but what does he mean?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The Kingdom of God could be described as follows: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a society where God rules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a place where death is overcome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a place where diseases are cured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a place where evil spirits are thrown out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a place where people find a home and shelter in difficult times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Its characteristics and values could be as follows: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faith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simplicity of a child / purity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belongs to those who suffer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love God and love your </a:t>
            </a:r>
            <a:r>
              <a:rPr lang="en-US" sz="1200" kern="1200" dirty="0" err="1">
                <a:solidFill>
                  <a:schemeClr val="tx1"/>
                </a:solidFill>
              </a:rPr>
              <a:t>neighbour</a:t>
            </a:r>
            <a:endParaRPr lang="en-US" sz="1200" kern="1200" dirty="0">
              <a:solidFill>
                <a:schemeClr val="tx1"/>
              </a:solidFill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honesty / truth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humility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joy in others’ achievements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wealth and ambition must be sacrificed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The parables tell us that: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The Kingdom of God is a mystery (grows secretly).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It is present in the lives of those who believe.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People respond differently to the message of the Kingdom of God.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It begins with Jesus’ words and teachings.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The Kingdom of God starts small with the individual and increases to include the whole of society.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The Kingdom of God is a future reward.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02773A-ADAF-49E5-92DF-E33E6BA46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1" y="1643495"/>
            <a:ext cx="3657489" cy="631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925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2939"/>
            <a:ext cx="6900057" cy="842772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662939"/>
            <a:ext cx="13004800" cy="842772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7162"/>
            <a:ext cx="6144984" cy="6637184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4B408-05B5-41B7-A068-12B4DA78B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3706" r="12693" b="-1"/>
          <a:stretch/>
        </p:blipFill>
        <p:spPr>
          <a:xfrm>
            <a:off x="99794" y="1843665"/>
            <a:ext cx="5945395" cy="6222773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BFFC13-22DE-4DE7-9EB3-51E5BDB78766}"/>
              </a:ext>
            </a:extLst>
          </p:cNvPr>
          <p:cNvSpPr txBox="1"/>
          <p:nvPr/>
        </p:nvSpPr>
        <p:spPr>
          <a:xfrm>
            <a:off x="7074602" y="2306782"/>
            <a:ext cx="5309417" cy="5377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0" marR="0" indent="-228600" algn="l" defTabSz="914400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100" b="0" i="0" u="none" strike="noStrike" kern="1200" cap="none" spc="0" normalizeH="0" baseline="0" dirty="0">
                <a:ln>
                  <a:noFill/>
                </a:ln>
                <a:effectLst/>
                <a:uFillTx/>
                <a:sym typeface="Helvetica Light"/>
              </a:rPr>
              <a:t>There are many songs which mention the Kingdom of God</a:t>
            </a:r>
          </a:p>
          <a:p>
            <a:pPr marL="0" marR="0" indent="-228600" algn="l" defTabSz="914400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100" kern="1200" dirty="0"/>
          </a:p>
          <a:p>
            <a:pPr marL="0" marR="0" indent="-228600" algn="l" defTabSz="914400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100" b="0" i="0" u="none" strike="noStrike" kern="1200" cap="none" spc="0" normalizeH="0" baseline="0" dirty="0">
                <a:ln>
                  <a:noFill/>
                </a:ln>
                <a:effectLst/>
                <a:uFillTx/>
                <a:sym typeface="Helvetica Light"/>
              </a:rPr>
              <a:t>Singing is a ways of praising God.  When do we sing to praise God?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B0047-F082-4768-B02D-29BC0EF3C60E}"/>
              </a:ext>
            </a:extLst>
          </p:cNvPr>
          <p:cNvSpPr/>
          <p:nvPr/>
        </p:nvSpPr>
        <p:spPr>
          <a:xfrm rot="10800000" flipV="1">
            <a:off x="237061" y="502849"/>
            <a:ext cx="1246058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hlinkClick r:id="rId4"/>
              </a:rPr>
              <a:t>https://www.youtube.com/watch?v=S1Y8Naj3RFk</a:t>
            </a: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36456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6168"/>
            <a:ext cx="136550" cy="10013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020773-E67B-419D-AA5E-C0F5F31CA5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85" r="23217" b="1"/>
          <a:stretch/>
        </p:blipFill>
        <p:spPr>
          <a:xfrm>
            <a:off x="458419" y="2448955"/>
            <a:ext cx="7151883" cy="642924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6721" y="2448955"/>
            <a:ext cx="4499660" cy="6429241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93CEA1-736D-4A71-A667-9BD23D91DFC7}"/>
              </a:ext>
            </a:extLst>
          </p:cNvPr>
          <p:cNvSpPr txBox="1"/>
          <p:nvPr/>
        </p:nvSpPr>
        <p:spPr>
          <a:xfrm>
            <a:off x="8468002" y="2874060"/>
            <a:ext cx="3685436" cy="56310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0" marR="0" indent="-228600" algn="l" defTabSz="914400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Helvetica Light"/>
              </a:rPr>
              <a:t>Our Father is a prayer that prays for the coming of God’s kingdom.</a:t>
            </a:r>
          </a:p>
          <a:p>
            <a:pPr marL="0" marR="0" indent="-228600" algn="l" defTabSz="914400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200" kern="1200">
              <a:solidFill>
                <a:schemeClr val="tx1"/>
              </a:solidFill>
            </a:endParaRPr>
          </a:p>
          <a:p>
            <a:pPr marL="0" marR="0" indent="-228600" algn="l" defTabSz="914400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1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Helvetica Light"/>
              </a:rPr>
              <a:t>The final doxology, ‘For the kingdom, the power and the glory are yours, now and forever, Amen’</a:t>
            </a:r>
          </a:p>
        </p:txBody>
      </p:sp>
    </p:spTree>
    <p:extLst>
      <p:ext uri="{BB962C8B-B14F-4D97-AF65-F5344CB8AC3E}">
        <p14:creationId xmlns:p14="http://schemas.microsoft.com/office/powerpoint/2010/main" val="20279819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rgbClr val="6B4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812" y="682752"/>
            <a:ext cx="11987175" cy="83880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53BF9D-A1B7-4F6A-85A6-DB1D59998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823" y="915153"/>
            <a:ext cx="5665153" cy="792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3264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331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Light</vt:lpstr>
      <vt:lpstr>Helvetica Neue</vt:lpstr>
      <vt:lpstr>White</vt:lpstr>
      <vt:lpstr>     Week 3  lesson 2  Today I am learning to explain what the Kingdom of God is  I will try to relate the parable to my own life and beliefs</vt:lpstr>
      <vt:lpstr>How do parables make you feel?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Week 3  lesson 2  Today I am learning to explain what the Kingdom of God is  I will try to relate the parable to my own life and beliefs</dc:title>
  <dc:creator>sinead Healy</dc:creator>
  <cp:lastModifiedBy>sinead Healy</cp:lastModifiedBy>
  <cp:revision>1</cp:revision>
  <dcterms:created xsi:type="dcterms:W3CDTF">2020-06-02T15:12:19Z</dcterms:created>
  <dcterms:modified xsi:type="dcterms:W3CDTF">2020-06-02T15:16:06Z</dcterms:modified>
</cp:coreProperties>
</file>