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xmlns="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60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xmlns="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709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2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481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xmlns="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85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xmlns="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52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xmlns="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714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xmlns="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115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xmlns="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017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889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xmlns="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188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xmlns="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845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097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67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tmp"/><Relationship Id="rId5" Type="http://schemas.openxmlformats.org/officeDocument/2006/relationships/image" Target="../media/image13.tmp"/><Relationship Id="rId4" Type="http://schemas.openxmlformats.org/officeDocument/2006/relationships/image" Target="../media/image12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tmp"/><Relationship Id="rId4" Type="http://schemas.openxmlformats.org/officeDocument/2006/relationships/image" Target="../media/image17.tm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8F187B58-3857-4454-9C70-EFB475976F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D323833-D0B5-459A-AD37-03695F21C9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89" b="1394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4C5418A4-3935-49EA-B51C-5DDCBFAA39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28056" y="2813365"/>
            <a:ext cx="7450687" cy="3406460"/>
          </a:xfrm>
          <a:custGeom>
            <a:avLst/>
            <a:gdLst>
              <a:gd name="connsiteX0" fmla="*/ 6457914 w 7450687"/>
              <a:gd name="connsiteY0" fmla="*/ 0 h 3406460"/>
              <a:gd name="connsiteX1" fmla="*/ 6844288 w 7450687"/>
              <a:gd name="connsiteY1" fmla="*/ 233492 h 3406460"/>
              <a:gd name="connsiteX2" fmla="*/ 7386323 w 7450687"/>
              <a:gd name="connsiteY2" fmla="*/ 717155 h 3406460"/>
              <a:gd name="connsiteX3" fmla="*/ 7430798 w 7450687"/>
              <a:gd name="connsiteY3" fmla="*/ 1809564 h 3406460"/>
              <a:gd name="connsiteX4" fmla="*/ 7013848 w 7450687"/>
              <a:gd name="connsiteY4" fmla="*/ 3104890 h 3406460"/>
              <a:gd name="connsiteX5" fmla="*/ 6569101 w 7450687"/>
              <a:gd name="connsiteY5" fmla="*/ 3402314 h 3406460"/>
              <a:gd name="connsiteX6" fmla="*/ 3683807 w 7450687"/>
              <a:gd name="connsiteY6" fmla="*/ 3341162 h 3406460"/>
              <a:gd name="connsiteX7" fmla="*/ 1704683 w 7450687"/>
              <a:gd name="connsiteY7" fmla="*/ 2860279 h 3406460"/>
              <a:gd name="connsiteX8" fmla="*/ 2010446 w 7450687"/>
              <a:gd name="connsiteY8" fmla="*/ 2801907 h 3406460"/>
              <a:gd name="connsiteX9" fmla="*/ 1273834 w 7450687"/>
              <a:gd name="connsiteY9" fmla="*/ 2674041 h 3406460"/>
              <a:gd name="connsiteX10" fmla="*/ 1315530 w 7450687"/>
              <a:gd name="connsiteY10" fmla="*/ 2657363 h 3406460"/>
              <a:gd name="connsiteX11" fmla="*/ 1234919 w 7450687"/>
              <a:gd name="connsiteY11" fmla="*/ 2590651 h 3406460"/>
              <a:gd name="connsiteX12" fmla="*/ 904138 w 7450687"/>
              <a:gd name="connsiteY12" fmla="*/ 2485024 h 3406460"/>
              <a:gd name="connsiteX13" fmla="*/ 1315530 w 7450687"/>
              <a:gd name="connsiteY13" fmla="*/ 2307126 h 3406460"/>
              <a:gd name="connsiteX14" fmla="*/ 851326 w 7450687"/>
              <a:gd name="connsiteY14" fmla="*/ 2065294 h 3406460"/>
              <a:gd name="connsiteX15" fmla="*/ 615053 w 7450687"/>
              <a:gd name="connsiteY15" fmla="*/ 2006921 h 3406460"/>
              <a:gd name="connsiteX16" fmla="*/ 1393361 w 7450687"/>
              <a:gd name="connsiteY16" fmla="*/ 1703937 h 3406460"/>
              <a:gd name="connsiteX17" fmla="*/ 131391 w 7450687"/>
              <a:gd name="connsiteY17" fmla="*/ 1553835 h 3406460"/>
              <a:gd name="connsiteX18" fmla="*/ 234239 w 7450687"/>
              <a:gd name="connsiteY18" fmla="*/ 1492682 h 3406460"/>
              <a:gd name="connsiteX19" fmla="*/ 1018105 w 7450687"/>
              <a:gd name="connsiteY19" fmla="*/ 1509360 h 3406460"/>
              <a:gd name="connsiteX20" fmla="*/ 1148750 w 7450687"/>
              <a:gd name="connsiteY20" fmla="*/ 1462106 h 3406460"/>
              <a:gd name="connsiteX21" fmla="*/ 1018105 w 7450687"/>
              <a:gd name="connsiteY21" fmla="*/ 1387055 h 3406460"/>
              <a:gd name="connsiteX22" fmla="*/ 509426 w 7450687"/>
              <a:gd name="connsiteY22" fmla="*/ 1331461 h 3406460"/>
              <a:gd name="connsiteX23" fmla="*/ 376002 w 7450687"/>
              <a:gd name="connsiteY23" fmla="*/ 1206376 h 3406460"/>
              <a:gd name="connsiteX24" fmla="*/ 150849 w 7450687"/>
              <a:gd name="connsiteY24" fmla="*/ 1061833 h 3406460"/>
              <a:gd name="connsiteX25" fmla="*/ 306510 w 7450687"/>
              <a:gd name="connsiteY25" fmla="*/ 942308 h 3406460"/>
              <a:gd name="connsiteX26" fmla="*/ 53560 w 7450687"/>
              <a:gd name="connsiteY26" fmla="*/ 764409 h 3406460"/>
              <a:gd name="connsiteX27" fmla="*/ 125832 w 7450687"/>
              <a:gd name="connsiteY27" fmla="*/ 530917 h 3406460"/>
              <a:gd name="connsiteX28" fmla="*/ 551121 w 7450687"/>
              <a:gd name="connsiteY28" fmla="*/ 475324 h 3406460"/>
              <a:gd name="connsiteX29" fmla="*/ 1120952 w 7450687"/>
              <a:gd name="connsiteY29" fmla="*/ 394713 h 3406460"/>
              <a:gd name="connsiteX30" fmla="*/ 1693564 w 7450687"/>
              <a:gd name="connsiteY30" fmla="*/ 325221 h 3406460"/>
              <a:gd name="connsiteX31" fmla="*/ 2266175 w 7450687"/>
              <a:gd name="connsiteY31" fmla="*/ 325221 h 3406460"/>
              <a:gd name="connsiteX32" fmla="*/ 2430177 w 7450687"/>
              <a:gd name="connsiteY32" fmla="*/ 330781 h 3406460"/>
              <a:gd name="connsiteX33" fmla="*/ 2432956 w 7450687"/>
              <a:gd name="connsiteY33" fmla="*/ 330781 h 3406460"/>
              <a:gd name="connsiteX34" fmla="*/ 3144551 w 7450687"/>
              <a:gd name="connsiteY34" fmla="*/ 355798 h 3406460"/>
              <a:gd name="connsiteX35" fmla="*/ 3408619 w 7450687"/>
              <a:gd name="connsiteY35" fmla="*/ 358577 h 3406460"/>
              <a:gd name="connsiteX36" fmla="*/ 3981231 w 7450687"/>
              <a:gd name="connsiteY36" fmla="*/ 361357 h 3406460"/>
              <a:gd name="connsiteX37" fmla="*/ 4551063 w 7450687"/>
              <a:gd name="connsiteY37" fmla="*/ 350238 h 3406460"/>
              <a:gd name="connsiteX38" fmla="*/ 5129233 w 7450687"/>
              <a:gd name="connsiteY38" fmla="*/ 316882 h 3406460"/>
              <a:gd name="connsiteX39" fmla="*/ 5699065 w 7450687"/>
              <a:gd name="connsiteY39" fmla="*/ 272407 h 3406460"/>
              <a:gd name="connsiteX40" fmla="*/ 6063202 w 7450687"/>
              <a:gd name="connsiteY40" fmla="*/ 172339 h 3406460"/>
              <a:gd name="connsiteX41" fmla="*/ 6457914 w 7450687"/>
              <a:gd name="connsiteY41" fmla="*/ 0 h 3406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450687" h="3406460">
                <a:moveTo>
                  <a:pt x="6457914" y="0"/>
                </a:moveTo>
                <a:cubicBezTo>
                  <a:pt x="6560763" y="125085"/>
                  <a:pt x="6713644" y="161221"/>
                  <a:pt x="6844288" y="233492"/>
                </a:cubicBezTo>
                <a:cubicBezTo>
                  <a:pt x="6972153" y="289086"/>
                  <a:pt x="7336289" y="611527"/>
                  <a:pt x="7386323" y="717155"/>
                </a:cubicBezTo>
                <a:cubicBezTo>
                  <a:pt x="7475273" y="900613"/>
                  <a:pt x="7453035" y="1573293"/>
                  <a:pt x="7430798" y="1809564"/>
                </a:cubicBezTo>
                <a:cubicBezTo>
                  <a:pt x="7347408" y="2398855"/>
                  <a:pt x="7041645" y="3077093"/>
                  <a:pt x="7013848" y="3104890"/>
                </a:cubicBezTo>
                <a:cubicBezTo>
                  <a:pt x="6924899" y="3085432"/>
                  <a:pt x="6721983" y="3391196"/>
                  <a:pt x="6569101" y="3402314"/>
                </a:cubicBezTo>
                <a:cubicBezTo>
                  <a:pt x="6407881" y="3413434"/>
                  <a:pt x="4039604" y="3405095"/>
                  <a:pt x="3683807" y="3341162"/>
                </a:cubicBezTo>
                <a:cubicBezTo>
                  <a:pt x="1749158" y="2988144"/>
                  <a:pt x="1704683" y="2860279"/>
                  <a:pt x="1704683" y="2860279"/>
                </a:cubicBezTo>
                <a:cubicBezTo>
                  <a:pt x="1704683" y="2860279"/>
                  <a:pt x="1910378" y="2835262"/>
                  <a:pt x="2010446" y="2801907"/>
                </a:cubicBezTo>
                <a:cubicBezTo>
                  <a:pt x="1865904" y="2799126"/>
                  <a:pt x="1296072" y="2693500"/>
                  <a:pt x="1273834" y="2674041"/>
                </a:cubicBezTo>
                <a:cubicBezTo>
                  <a:pt x="1284954" y="2668482"/>
                  <a:pt x="1301632" y="2662923"/>
                  <a:pt x="1315530" y="2657363"/>
                </a:cubicBezTo>
                <a:cubicBezTo>
                  <a:pt x="1284954" y="2640686"/>
                  <a:pt x="1259936" y="2621228"/>
                  <a:pt x="1234919" y="2590651"/>
                </a:cubicBezTo>
                <a:cubicBezTo>
                  <a:pt x="1154309" y="2487804"/>
                  <a:pt x="1018105" y="2523940"/>
                  <a:pt x="904138" y="2485024"/>
                </a:cubicBezTo>
                <a:cubicBezTo>
                  <a:pt x="976410" y="2268210"/>
                  <a:pt x="1168208" y="2348820"/>
                  <a:pt x="1315530" y="2307126"/>
                </a:cubicBezTo>
                <a:cubicBezTo>
                  <a:pt x="929156" y="2179260"/>
                  <a:pt x="1004207" y="2112548"/>
                  <a:pt x="851326" y="2065294"/>
                </a:cubicBezTo>
                <a:cubicBezTo>
                  <a:pt x="659528" y="2006921"/>
                  <a:pt x="615053" y="2006921"/>
                  <a:pt x="615053" y="2006921"/>
                </a:cubicBezTo>
                <a:cubicBezTo>
                  <a:pt x="840206" y="1829023"/>
                  <a:pt x="1109834" y="2020820"/>
                  <a:pt x="1393361" y="1703937"/>
                </a:cubicBezTo>
                <a:cubicBezTo>
                  <a:pt x="1120952" y="1659463"/>
                  <a:pt x="306510" y="1637225"/>
                  <a:pt x="131391" y="1553835"/>
                </a:cubicBezTo>
                <a:cubicBezTo>
                  <a:pt x="198103" y="1584411"/>
                  <a:pt x="203663" y="1492682"/>
                  <a:pt x="234239" y="1492682"/>
                </a:cubicBezTo>
                <a:cubicBezTo>
                  <a:pt x="492748" y="1489903"/>
                  <a:pt x="756816" y="1542717"/>
                  <a:pt x="1018105" y="1509360"/>
                </a:cubicBezTo>
                <a:cubicBezTo>
                  <a:pt x="1065359" y="1506581"/>
                  <a:pt x="1140411" y="1531597"/>
                  <a:pt x="1148750" y="1462106"/>
                </a:cubicBezTo>
                <a:cubicBezTo>
                  <a:pt x="1157088" y="1375936"/>
                  <a:pt x="1059800" y="1395394"/>
                  <a:pt x="1018105" y="1387055"/>
                </a:cubicBezTo>
                <a:cubicBezTo>
                  <a:pt x="848545" y="1359258"/>
                  <a:pt x="681766" y="1348140"/>
                  <a:pt x="509426" y="1331461"/>
                </a:cubicBezTo>
                <a:cubicBezTo>
                  <a:pt x="437155" y="1323122"/>
                  <a:pt x="348206" y="1339800"/>
                  <a:pt x="376002" y="1206376"/>
                </a:cubicBezTo>
                <a:cubicBezTo>
                  <a:pt x="353764" y="1078512"/>
                  <a:pt x="220341" y="1122986"/>
                  <a:pt x="150849" y="1061833"/>
                </a:cubicBezTo>
                <a:cubicBezTo>
                  <a:pt x="184205" y="989562"/>
                  <a:pt x="278714" y="1039597"/>
                  <a:pt x="306510" y="942308"/>
                </a:cubicBezTo>
                <a:cubicBezTo>
                  <a:pt x="173086" y="972884"/>
                  <a:pt x="186985" y="761630"/>
                  <a:pt x="53560" y="764409"/>
                </a:cubicBezTo>
                <a:cubicBezTo>
                  <a:pt x="-57626" y="639324"/>
                  <a:pt x="22984" y="578171"/>
                  <a:pt x="125832" y="530917"/>
                </a:cubicBezTo>
                <a:cubicBezTo>
                  <a:pt x="259256" y="472544"/>
                  <a:pt x="406578" y="486442"/>
                  <a:pt x="551121" y="475324"/>
                </a:cubicBezTo>
                <a:cubicBezTo>
                  <a:pt x="742919" y="450306"/>
                  <a:pt x="926376" y="391934"/>
                  <a:pt x="1120952" y="394713"/>
                </a:cubicBezTo>
                <a:cubicBezTo>
                  <a:pt x="1304411" y="336340"/>
                  <a:pt x="1507326" y="400272"/>
                  <a:pt x="1693564" y="325221"/>
                </a:cubicBezTo>
                <a:cubicBezTo>
                  <a:pt x="1882582" y="325221"/>
                  <a:pt x="2074379" y="325221"/>
                  <a:pt x="2266175" y="325221"/>
                </a:cubicBezTo>
                <a:cubicBezTo>
                  <a:pt x="2321770" y="328001"/>
                  <a:pt x="2374582" y="328001"/>
                  <a:pt x="2430177" y="330781"/>
                </a:cubicBezTo>
                <a:cubicBezTo>
                  <a:pt x="2430177" y="330781"/>
                  <a:pt x="2432956" y="330781"/>
                  <a:pt x="2432956" y="330781"/>
                </a:cubicBezTo>
                <a:cubicBezTo>
                  <a:pt x="2672008" y="339120"/>
                  <a:pt x="2908279" y="344679"/>
                  <a:pt x="3144551" y="355798"/>
                </a:cubicBezTo>
                <a:cubicBezTo>
                  <a:pt x="3233500" y="355798"/>
                  <a:pt x="3319670" y="358577"/>
                  <a:pt x="3408619" y="358577"/>
                </a:cubicBezTo>
                <a:cubicBezTo>
                  <a:pt x="3597637" y="372475"/>
                  <a:pt x="3789434" y="380814"/>
                  <a:pt x="3981231" y="361357"/>
                </a:cubicBezTo>
                <a:cubicBezTo>
                  <a:pt x="4173028" y="378035"/>
                  <a:pt x="4359266" y="366917"/>
                  <a:pt x="4551063" y="350238"/>
                </a:cubicBezTo>
                <a:cubicBezTo>
                  <a:pt x="4745639" y="369696"/>
                  <a:pt x="4937437" y="341899"/>
                  <a:pt x="5129233" y="316882"/>
                </a:cubicBezTo>
                <a:cubicBezTo>
                  <a:pt x="5321031" y="328001"/>
                  <a:pt x="5512828" y="328001"/>
                  <a:pt x="5699065" y="272407"/>
                </a:cubicBezTo>
                <a:cubicBezTo>
                  <a:pt x="5840829" y="333560"/>
                  <a:pt x="5910321" y="133424"/>
                  <a:pt x="6063202" y="172339"/>
                </a:cubicBezTo>
                <a:cubicBezTo>
                  <a:pt x="6216084" y="214035"/>
                  <a:pt x="6324491" y="55593"/>
                  <a:pt x="6457914" y="0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019D96-A886-45CB-97AB-4E2D793669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3547277"/>
            <a:ext cx="4795167" cy="1341624"/>
          </a:xfrm>
        </p:spPr>
        <p:txBody>
          <a:bodyPr anchor="b">
            <a:normAutofit/>
          </a:bodyPr>
          <a:lstStyle/>
          <a:p>
            <a:r>
              <a:rPr lang="en-GB" sz="4000" dirty="0">
                <a:latin typeface="Comic Sans MS" panose="030F0702030302020204" pitchFamily="66" charset="0"/>
              </a:rPr>
              <a:t>Animals including Humans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BC54609-095A-4AA6-88CE-58841BCCAD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60455" y="4945656"/>
            <a:ext cx="4199821" cy="920572"/>
          </a:xfrm>
        </p:spPr>
        <p:txBody>
          <a:bodyPr>
            <a:normAutofit/>
          </a:bodyPr>
          <a:lstStyle/>
          <a:p>
            <a:endParaRPr lang="en-GB" sz="2000" dirty="0"/>
          </a:p>
          <a:p>
            <a:r>
              <a:rPr lang="en-GB" dirty="0"/>
              <a:t> I can group animals</a:t>
            </a:r>
          </a:p>
        </p:txBody>
      </p:sp>
    </p:spTree>
    <p:extLst>
      <p:ext uri="{BB962C8B-B14F-4D97-AF65-F5344CB8AC3E}">
        <p14:creationId xmlns:p14="http://schemas.microsoft.com/office/powerpoint/2010/main" val="723893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077AA0-9EC5-44BA-AC51-7C291C35E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45" y="140677"/>
            <a:ext cx="11746523" cy="1428816"/>
          </a:xfrm>
        </p:spPr>
        <p:txBody>
          <a:bodyPr>
            <a:normAutofit/>
          </a:bodyPr>
          <a:lstStyle/>
          <a:p>
            <a:r>
              <a:rPr lang="en-GB" sz="3200" i="0" dirty="0">
                <a:latin typeface="Comic Sans MS" panose="030F0702030302020204" pitchFamily="66" charset="0"/>
              </a:rPr>
              <a:t>Let’s remember the different types of animal, and what makes them different.   </a:t>
            </a:r>
            <a:r>
              <a:rPr lang="en-GB" i="0" dirty="0">
                <a:latin typeface="Comic Sans MS" panose="030F0702030302020204" pitchFamily="66" charset="0"/>
              </a:rPr>
              <a:t>Humans are </a:t>
            </a:r>
            <a:r>
              <a:rPr lang="en-GB" i="0" dirty="0">
                <a:solidFill>
                  <a:srgbClr val="0070C0"/>
                </a:solidFill>
                <a:latin typeface="Comic Sans MS" panose="030F0702030302020204" pitchFamily="66" charset="0"/>
              </a:rPr>
              <a:t>mammals.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D5431B9-5AD2-46D2-8E1A-9638985880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315" y="4593386"/>
            <a:ext cx="7697205" cy="1359368"/>
          </a:xfrm>
          <a:prstGeom prst="rect">
            <a:avLst/>
          </a:prstGeom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xmlns="" id="{333F9E44-404A-4EE6-95F5-DBBDC11CCA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40" y="1763640"/>
            <a:ext cx="11186919" cy="2367898"/>
          </a:xfrm>
        </p:spPr>
      </p:pic>
    </p:spTree>
    <p:extLst>
      <p:ext uri="{BB962C8B-B14F-4D97-AF65-F5344CB8AC3E}">
        <p14:creationId xmlns:p14="http://schemas.microsoft.com/office/powerpoint/2010/main" val="2064345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069572-DC04-47E4-B549-35E4FB8B2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433" y="365125"/>
            <a:ext cx="10944367" cy="1325563"/>
          </a:xfrm>
        </p:spPr>
        <p:txBody>
          <a:bodyPr/>
          <a:lstStyle/>
          <a:p>
            <a:r>
              <a:rPr lang="en-GB" i="0" dirty="0">
                <a:latin typeface="Comic Sans MS" panose="030F0702030302020204" pitchFamily="66" charset="0"/>
              </a:rPr>
              <a:t>How do birds have babies? 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A45B5D89-897A-4C1C-81B2-6A19EFDC06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566" y="1893427"/>
            <a:ext cx="10522325" cy="2253546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7FEF532-79F1-4CF7-94B6-DD23DA0C43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359" y="4726256"/>
            <a:ext cx="9975401" cy="12043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BBC4DFD-9F6B-4860-882E-3B61D09E74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328" y="399767"/>
            <a:ext cx="1295581" cy="116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475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2A6F37-8E70-432B-AAD2-5FB1ECF9A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i="0" dirty="0">
                <a:latin typeface="Comic Sans MS" panose="030F0702030302020204" pitchFamily="66" charset="0"/>
              </a:rPr>
              <a:t>             Fish also lay eggs.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759233D6-DBE2-4725-BD53-AFF3725D70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976664"/>
            <a:ext cx="10048295" cy="218364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F2D0908-025C-4BD3-A3AD-74B7D8C3C8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675" y="1807559"/>
            <a:ext cx="7496990" cy="18184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979300A-17D5-4974-B064-E36B02B6D3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35" y="1680349"/>
            <a:ext cx="2865004" cy="240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907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D5EE6B-AA86-419C-AAEC-F5EAA3323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826" y="365125"/>
            <a:ext cx="11277600" cy="1325563"/>
          </a:xfrm>
        </p:spPr>
        <p:txBody>
          <a:bodyPr>
            <a:norm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Most Reptiles lay eggs. They are cold blooded so prefer to live in hot countries.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685FA44D-6C46-47C9-A658-6F2546831B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64" y="3012846"/>
            <a:ext cx="10349144" cy="208059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E6AFECD-6418-4F02-BFBD-EBB44A17C8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860" y="5267197"/>
            <a:ext cx="8697566" cy="11069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FC5FAF8-622C-4C42-8202-4CB572634D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254" y="1417465"/>
            <a:ext cx="2294215" cy="16794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CEBCBFC-A890-4C19-9E91-A0BEA35044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725" y="1590803"/>
            <a:ext cx="2353939" cy="16794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6427CE1-2BCD-4DF2-B151-15FEB56B4D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23" y="5231663"/>
            <a:ext cx="2248214" cy="132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801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4E8653-E79B-45BE-8F8E-779B17C77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>
                <a:latin typeface="Comic Sans MS" panose="030F0702030302020204" pitchFamily="66" charset="0"/>
              </a:rPr>
              <a:t>Amphibians lay their eggs in water.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35B944AB-35CF-41A7-A1DD-351F6C46FB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378" y="3941322"/>
            <a:ext cx="7670588" cy="132556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7FEEBC6-159C-4A97-AA84-332F650DF5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237" y="3424237"/>
            <a:ext cx="9526" cy="95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53064E3-CEB9-48B9-BA22-CCBC58FA16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9904219" cy="19073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CB77ACD-C886-44C0-8A5E-79DC2689A5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4604103"/>
            <a:ext cx="3214573" cy="182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341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19E543-E5FA-44DF-8C54-E06F0E682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325066"/>
          </a:xfrm>
        </p:spPr>
        <p:txBody>
          <a:bodyPr>
            <a:norm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Now see if you can group the animals into reptiles, amphibians, mammals, fish and birds.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B9F6724-8A28-47F1-9EEA-2C7CBC0B9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96208"/>
            <a:ext cx="10515600" cy="3375991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6235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A42C67-D348-4AE2-B479-6BAEB27BF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800" dirty="0">
                <a:latin typeface="Comic Sans MS" panose="030F0702030302020204" pitchFamily="66" charset="0"/>
              </a:rPr>
              <a:t>We can also group animals by what they eat.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0EB059D7-C221-4F6A-8B3E-02CB85C1C3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479" y="2319715"/>
            <a:ext cx="9064486" cy="3617573"/>
          </a:xfrm>
        </p:spPr>
      </p:pic>
    </p:spTree>
    <p:extLst>
      <p:ext uri="{BB962C8B-B14F-4D97-AF65-F5344CB8AC3E}">
        <p14:creationId xmlns:p14="http://schemas.microsoft.com/office/powerpoint/2010/main" val="2417499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1D9C53-665E-45FB-A98D-22A3308AA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6090A88-7857-4262-BA84-E302D1C17B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649810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AnalogousFromDarkSeedLeftStep">
      <a:dk1>
        <a:srgbClr val="000000"/>
      </a:dk1>
      <a:lt1>
        <a:srgbClr val="FFFFFF"/>
      </a:lt1>
      <a:dk2>
        <a:srgbClr val="243A41"/>
      </a:dk2>
      <a:lt2>
        <a:srgbClr val="E5E8E2"/>
      </a:lt2>
      <a:accent1>
        <a:srgbClr val="8D4DC3"/>
      </a:accent1>
      <a:accent2>
        <a:srgbClr val="6356BC"/>
      </a:accent2>
      <a:accent3>
        <a:srgbClr val="4D6FC3"/>
      </a:accent3>
      <a:accent4>
        <a:srgbClr val="3B8FB1"/>
      </a:accent4>
      <a:accent5>
        <a:srgbClr val="46B3A6"/>
      </a:accent5>
      <a:accent6>
        <a:srgbClr val="3BB171"/>
      </a:accent6>
      <a:hlink>
        <a:srgbClr val="319094"/>
      </a:hlink>
      <a:folHlink>
        <a:srgbClr val="828282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91</Words>
  <Application>Microsoft Office PowerPoint</Application>
  <PresentationFormat>Widescreen</PresentationFormat>
  <Paragraphs>10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Century Gothic</vt:lpstr>
      <vt:lpstr>Comic Sans MS</vt:lpstr>
      <vt:lpstr>Elephant</vt:lpstr>
      <vt:lpstr>BrushVTI</vt:lpstr>
      <vt:lpstr>Animals including Humans </vt:lpstr>
      <vt:lpstr>Let’s remember the different types of animal, and what makes them different.   Humans are mammals.</vt:lpstr>
      <vt:lpstr>How do birds have babies?  </vt:lpstr>
      <vt:lpstr>             Fish also lay eggs.</vt:lpstr>
      <vt:lpstr>Most Reptiles lay eggs. They are cold blooded so prefer to live in hot countries.</vt:lpstr>
      <vt:lpstr>Amphibians lay their eggs in water.</vt:lpstr>
      <vt:lpstr>Now see if you can group the animals into reptiles, amphibians, mammals, fish and birds.</vt:lpstr>
      <vt:lpstr>We can also group animals by what they eat.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Animals including Humans</dc:title>
  <dc:creator>Lynda Keevil</dc:creator>
  <cp:lastModifiedBy>Linda Keevil</cp:lastModifiedBy>
  <cp:revision>3</cp:revision>
  <dcterms:created xsi:type="dcterms:W3CDTF">2020-06-04T15:26:08Z</dcterms:created>
  <dcterms:modified xsi:type="dcterms:W3CDTF">2020-06-17T11:05:40Z</dcterms:modified>
</cp:coreProperties>
</file>