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28B5-05E7-4175-B496-4CA67326970C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99B00-F7E0-4078-95BF-AC4404445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94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B28B5-05E7-4175-B496-4CA67326970C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99B00-F7E0-4078-95BF-AC4404445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42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 smtClean="0"/>
              <a:t>Lesson 5</a:t>
            </a:r>
            <a:endParaRPr lang="en-GB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1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 smtClean="0"/>
              <a:t>Questions:</a:t>
            </a:r>
            <a:endParaRPr lang="en-GB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55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 smtClean="0"/>
              <a:t>Be more active</a:t>
            </a:r>
            <a:endParaRPr lang="en-GB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98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GB" sz="5400" b="1" smtClean="0"/>
              <a:t>Why do we need to exercise?</a:t>
            </a:r>
            <a:endParaRPr lang="en-GB" sz="54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7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 smtClean="0"/>
              <a:t>Exercise helps your heart stay healthy.</a:t>
            </a:r>
            <a:br>
              <a:rPr lang="en-GB" b="1" smtClean="0"/>
            </a:br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74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GB" b="1" smtClean="0"/>
              <a:t>Exercise strengthens your muscles</a:t>
            </a:r>
            <a:endParaRPr lang="en-GB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52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 smtClean="0"/>
              <a:t>Exercise makes you flexible</a:t>
            </a:r>
            <a:endParaRPr lang="en-GB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03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GB" b="1" smtClean="0"/>
              <a:t>Exercise keeps the balance</a:t>
            </a:r>
            <a:endParaRPr lang="en-GB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70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 smtClean="0"/>
              <a:t>Exercise makes you feel good</a:t>
            </a:r>
            <a:endParaRPr lang="en-GB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59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80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GB" b="1" smtClean="0"/>
              <a:t>Today’s Activity: Exploring Exercise</a:t>
            </a:r>
            <a:endParaRPr lang="en-GB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4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Widescreen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Lesson 5</vt:lpstr>
      <vt:lpstr>Why do we need to exercise?</vt:lpstr>
      <vt:lpstr>Exercise helps your heart stay healthy. </vt:lpstr>
      <vt:lpstr>Exercise strengthens your muscles</vt:lpstr>
      <vt:lpstr>Exercise makes you flexible</vt:lpstr>
      <vt:lpstr>Exercise keeps the balance</vt:lpstr>
      <vt:lpstr>Exercise makes you feel good</vt:lpstr>
      <vt:lpstr>PowerPoint Presentation</vt:lpstr>
      <vt:lpstr>Today’s Activity: Exploring Exercise</vt:lpstr>
      <vt:lpstr>Questions:</vt:lpstr>
      <vt:lpstr>Be more active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5</dc:title>
  <dc:creator>Rosheen Carberry</dc:creator>
  <cp:lastModifiedBy>Rosheen Carberry</cp:lastModifiedBy>
  <cp:revision>1</cp:revision>
  <dcterms:created xsi:type="dcterms:W3CDTF">2020-05-15T09:14:58Z</dcterms:created>
  <dcterms:modified xsi:type="dcterms:W3CDTF">2020-05-15T09:14:58Z</dcterms:modified>
</cp:coreProperties>
</file>