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8" r:id="rId2"/>
    <p:sldId id="304" r:id="rId3"/>
    <p:sldId id="263" r:id="rId4"/>
    <p:sldId id="290" r:id="rId5"/>
    <p:sldId id="315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25" r:id="rId19"/>
    <p:sldId id="279" r:id="rId20"/>
  </p:sldIdLst>
  <p:sldSz cx="9144000" cy="6858000" type="screen4x3"/>
  <p:notesSz cx="6858000" cy="9144000"/>
  <p:embeddedFontLst>
    <p:embeddedFont>
      <p:font typeface="BPreplay" panose="020005030000000200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assoon Infant Rg" panose="02000503030000020003" charset="0"/>
      <p:regular r:id="rId31"/>
      <p:bold r:id="rId32"/>
    </p:embeddedFont>
    <p:embeddedFont>
      <p:font typeface="Tuffy" panose="020B0603060100000000" charset="0"/>
      <p:regular r:id="rId33"/>
      <p:bold r:id="rId34"/>
      <p:italic r:id="rId35"/>
      <p:boldItalic r:id="rId36"/>
    </p:embeddedFont>
    <p:embeddedFont>
      <p:font typeface="Twinkl" panose="020B0604020202020204" charset="0"/>
      <p:regular r:id="rId37"/>
      <p:bold r:id="rId38"/>
    </p:embeddedFont>
    <p:embeddedFont>
      <p:font typeface="Twinkl SemiBold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80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  <p15:guide id="12" orient="horz" pos="1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Canlin" initials="EC" lastIdx="1" clrIdx="0">
    <p:extLst>
      <p:ext uri="{19B8F6BF-5375-455C-9EA6-DF929625EA0E}">
        <p15:presenceInfo xmlns:p15="http://schemas.microsoft.com/office/powerpoint/2012/main" userId="S-1-5-21-1651119330-1013474095-91958013-27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CCBF"/>
    <a:srgbClr val="EA516C"/>
    <a:srgbClr val="E0F8F2"/>
    <a:srgbClr val="F08215"/>
    <a:srgbClr val="85BD33"/>
    <a:srgbClr val="8C368C"/>
    <a:srgbClr val="95713D"/>
    <a:srgbClr val="B9D36E"/>
    <a:srgbClr val="009640"/>
    <a:srgbClr val="E5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9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435" y="72"/>
      </p:cViewPr>
      <p:guideLst>
        <p:guide pos="317"/>
        <p:guide orient="horz" pos="3997"/>
        <p:guide pos="5443"/>
        <p:guide orient="horz" pos="323"/>
        <p:guide pos="480"/>
        <p:guide orient="horz" pos="459"/>
        <p:guide orient="horz" pos="3838"/>
        <p:guide pos="5284"/>
        <p:guide orient="horz" pos="12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9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F938A-AC38-4FD8-8CDA-459214AF3834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8D35-979B-429F-AFC5-34A277F9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14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3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30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486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4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076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765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67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9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687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164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695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12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962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393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49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80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B7159B-B79D-41EB-BBA2-C4B62D3CF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D7BE55-B7CE-4EA8-8960-007880360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E87EA-8421-4BDE-9785-05101C7A5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C37AB-7281-47E8-AFF3-30EA7FC99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5F3A1-14E8-4C84-8855-F1125F3D2D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9B583-5C3C-4EB5-8BA4-75FC24E9B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EE113-DCBC-4EC6-A41A-09E6FDFD0CFC}" type="datetimeFigureOut">
              <a:rPr lang="en-US"/>
              <a:pPr>
                <a:defRPr/>
              </a:pPr>
              <a:t>5/4/2020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3C22C-0DA1-4DAB-B2E8-64A06FAE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27DA8-350D-4CEA-AB96-670B1C05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05D13-E94F-4382-A9B8-AFFC793C88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475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A3C66-FB7C-4307-AD10-AA3314937E4F}"/>
              </a:ext>
            </a:extLst>
          </p:cNvPr>
          <p:cNvSpPr txBox="1"/>
          <p:nvPr/>
        </p:nvSpPr>
        <p:spPr>
          <a:xfrm>
            <a:off x="6042582" y="1923068"/>
            <a:ext cx="215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short.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5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313">
            <a:off x="4900256" y="2318298"/>
            <a:ext cx="3141267" cy="3025824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68438" y="2671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1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…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une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 robe.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5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65" y="1985037"/>
            <a:ext cx="2539903" cy="3546905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95463" y="1404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maillot de corps.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1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831">
            <a:off x="5494461" y="1961938"/>
            <a:ext cx="1821898" cy="3413217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90650" y="1614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1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sweat.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99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098">
            <a:off x="4980266" y="2067534"/>
            <a:ext cx="2829061" cy="3221092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95463" y="148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slip.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08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9174">
            <a:off x="5149003" y="2823221"/>
            <a:ext cx="2622457" cy="1982644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3038" y="248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0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11513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…des 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chaussures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7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68438" y="3024188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D0DCC4-BC30-4C8F-9A00-2351425E8B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8947" y="3186044"/>
            <a:ext cx="1756479" cy="150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8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…des 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chaussettes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7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48" y="2315714"/>
            <a:ext cx="2289175" cy="2853351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39712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906063" y="1833400"/>
            <a:ext cx="7394017" cy="5146610"/>
            <a:chOff x="985422" y="1968841"/>
            <a:chExt cx="7394017" cy="5146610"/>
          </a:xfrm>
        </p:grpSpPr>
        <p:sp>
          <p:nvSpPr>
            <p:cNvPr id="22" name="TextBox 21"/>
            <p:cNvSpPr txBox="1"/>
            <p:nvPr/>
          </p:nvSpPr>
          <p:spPr>
            <a:xfrm>
              <a:off x="1361952" y="1968841"/>
              <a:ext cx="6179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J’aime</a:t>
              </a:r>
              <a:r>
                <a:rPr lang="en-GB" dirty="0">
                  <a:latin typeface="Twinkl" pitchFamily="2" charset="0"/>
                </a:rPr>
                <a:t> porter un tee shirt bleu et </a:t>
              </a:r>
              <a:r>
                <a:rPr lang="en-GB" dirty="0" err="1">
                  <a:latin typeface="Twinkl" pitchFamily="2" charset="0"/>
                </a:rPr>
                <a:t>une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jupe</a:t>
              </a:r>
              <a:r>
                <a:rPr lang="en-GB" dirty="0">
                  <a:latin typeface="Twinkl" pitchFamily="2" charset="0"/>
                </a:rPr>
                <a:t> rose 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9398" y="3501816"/>
              <a:ext cx="2780041" cy="3613635"/>
            </a:xfrm>
            <a:prstGeom prst="rect">
              <a:avLst/>
            </a:prstGeom>
          </p:spPr>
        </p:pic>
        <p:sp>
          <p:nvSpPr>
            <p:cNvPr id="9" name="Cloud Callout 8"/>
            <p:cNvSpPr/>
            <p:nvPr/>
          </p:nvSpPr>
          <p:spPr>
            <a:xfrm>
              <a:off x="985422" y="3260618"/>
              <a:ext cx="4083728" cy="3014393"/>
            </a:xfrm>
            <a:prstGeom prst="cloudCallout">
              <a:avLst>
                <a:gd name="adj1" fmla="val 78950"/>
                <a:gd name="adj2" fmla="val -28209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48468">
              <a:off x="1564476" y="4328435"/>
              <a:ext cx="1357295" cy="13276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008" y="4001605"/>
              <a:ext cx="1633634" cy="123843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FFEE268-8D74-4820-AEF4-10C8C0C44114}"/>
              </a:ext>
            </a:extLst>
          </p:cNvPr>
          <p:cNvSpPr/>
          <p:nvPr/>
        </p:nvSpPr>
        <p:spPr>
          <a:xfrm>
            <a:off x="762001" y="433156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err="1">
                <a:latin typeface="Twinkl" pitchFamily="2" charset="0"/>
              </a:rPr>
              <a:t>J’aime</a:t>
            </a:r>
            <a:r>
              <a:rPr lang="en-GB" altLang="en-US" sz="4000" b="1" dirty="0">
                <a:latin typeface="Twinkl" pitchFamily="2" charset="0"/>
              </a:rPr>
              <a:t> porter…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5CBC87-608A-4EEE-A067-45A0A269E5D9}"/>
              </a:ext>
            </a:extLst>
          </p:cNvPr>
          <p:cNvSpPr/>
          <p:nvPr/>
        </p:nvSpPr>
        <p:spPr>
          <a:xfrm>
            <a:off x="755650" y="100395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(I like wearing…)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99421EF5-4F2D-4697-BD70-9F667479E37B}"/>
              </a:ext>
            </a:extLst>
          </p:cNvPr>
          <p:cNvSpPr/>
          <p:nvPr/>
        </p:nvSpPr>
        <p:spPr>
          <a:xfrm>
            <a:off x="1404594" y="1619511"/>
            <a:ext cx="6551629" cy="800029"/>
          </a:xfrm>
          <a:prstGeom prst="wedgeEllipseCallout">
            <a:avLst>
              <a:gd name="adj1" fmla="val 30678"/>
              <a:gd name="adj2" fmla="val 18936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6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err="1">
                <a:latin typeface="Twinkl" pitchFamily="2" charset="0"/>
              </a:rPr>
              <a:t>J’aime</a:t>
            </a:r>
            <a:r>
              <a:rPr lang="en-GB" altLang="en-US" sz="4000" b="1" dirty="0">
                <a:latin typeface="Twinkl" pitchFamily="2" charset="0"/>
              </a:rPr>
              <a:t> porter…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A81CE94-BD3D-4413-99DF-23B13C1BB608}"/>
              </a:ext>
            </a:extLst>
          </p:cNvPr>
          <p:cNvSpPr/>
          <p:nvPr/>
        </p:nvSpPr>
        <p:spPr>
          <a:xfrm>
            <a:off x="3743947" y="804092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(I like wearing…)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875980-89D0-45CE-8C44-C44CCDAC4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474" y="1671468"/>
            <a:ext cx="1408325" cy="2116335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D1B50B2-21ED-450B-B428-177FB8806188}"/>
              </a:ext>
            </a:extLst>
          </p:cNvPr>
          <p:cNvSpPr/>
          <p:nvPr/>
        </p:nvSpPr>
        <p:spPr>
          <a:xfrm>
            <a:off x="1395167" y="1772240"/>
            <a:ext cx="3525625" cy="1329180"/>
          </a:xfrm>
          <a:prstGeom prst="wedgeEllipseCallout">
            <a:avLst>
              <a:gd name="adj1" fmla="val 85618"/>
              <a:gd name="adj2" fmla="val -53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F60F1-DB52-4555-B78D-2BAA7C8967F4}"/>
              </a:ext>
            </a:extLst>
          </p:cNvPr>
          <p:cNvSpPr txBox="1"/>
          <p:nvPr/>
        </p:nvSpPr>
        <p:spPr>
          <a:xfrm>
            <a:off x="1828799" y="1928022"/>
            <a:ext cx="252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J’aime</a:t>
            </a:r>
            <a:r>
              <a:rPr lang="en-GB" dirty="0"/>
              <a:t> porter un tee-shirt bleu, un </a:t>
            </a:r>
            <a:r>
              <a:rPr lang="en-GB" dirty="0" err="1"/>
              <a:t>pantalon</a:t>
            </a:r>
            <a:r>
              <a:rPr lang="en-GB" dirty="0"/>
              <a:t> rouge et des chaussures </a:t>
            </a:r>
            <a:r>
              <a:rPr lang="en-GB" dirty="0" err="1"/>
              <a:t>bleues</a:t>
            </a:r>
            <a:r>
              <a:rPr lang="en-GB" dirty="0"/>
              <a:t>. 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C3865415-6D46-4D44-B27D-38277ECBD249}"/>
              </a:ext>
            </a:extLst>
          </p:cNvPr>
          <p:cNvSpPr/>
          <p:nvPr/>
        </p:nvSpPr>
        <p:spPr>
          <a:xfrm>
            <a:off x="1255334" y="3960828"/>
            <a:ext cx="3863421" cy="1459583"/>
          </a:xfrm>
          <a:prstGeom prst="wedgeEllipseCallout">
            <a:avLst>
              <a:gd name="adj1" fmla="val 85618"/>
              <a:gd name="adj2" fmla="val -53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B2CF68-BBB3-47BB-B99C-85884D6DA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58" r="25902" b="7766"/>
          <a:stretch/>
        </p:blipFill>
        <p:spPr>
          <a:xfrm>
            <a:off x="6469636" y="4004253"/>
            <a:ext cx="944413" cy="23645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6EBF82-EC9A-4BD0-8F55-87FEC899BE41}"/>
              </a:ext>
            </a:extLst>
          </p:cNvPr>
          <p:cNvSpPr txBox="1"/>
          <p:nvPr/>
        </p:nvSpPr>
        <p:spPr>
          <a:xfrm>
            <a:off x="1886929" y="4088326"/>
            <a:ext cx="2901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J’aime</a:t>
            </a:r>
            <a:r>
              <a:rPr lang="en-GB" dirty="0"/>
              <a:t> porter un pull vert, un jean bleu, des baskets </a:t>
            </a:r>
            <a:r>
              <a:rPr lang="en-GB" dirty="0" err="1"/>
              <a:t>bleues</a:t>
            </a:r>
            <a:r>
              <a:rPr lang="en-GB" dirty="0"/>
              <a:t>,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écharpe</a:t>
            </a:r>
            <a:r>
              <a:rPr lang="en-GB" dirty="0"/>
              <a:t> jaune et un bonnet rouge.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CF5BED-54E6-4C35-9FC6-EB01FF63A16D}"/>
              </a:ext>
            </a:extLst>
          </p:cNvPr>
          <p:cNvSpPr/>
          <p:nvPr/>
        </p:nvSpPr>
        <p:spPr>
          <a:xfrm>
            <a:off x="1011746" y="126757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Say in French what these children would say they like wearing</a:t>
            </a:r>
          </a:p>
        </p:txBody>
      </p:sp>
    </p:spTree>
    <p:extLst>
      <p:ext uri="{BB962C8B-B14F-4D97-AF65-F5344CB8AC3E}">
        <p14:creationId xmlns:p14="http://schemas.microsoft.com/office/powerpoint/2010/main" val="90068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" y="1690321"/>
            <a:ext cx="7884500" cy="4481880"/>
          </a:xfrm>
          <a:prstGeom prst="rect">
            <a:avLst/>
          </a:prstGeom>
          <a:solidFill>
            <a:srgbClr val="7C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err="1">
                <a:latin typeface="Twinkl" pitchFamily="2" charset="0"/>
              </a:rPr>
              <a:t>Allez</a:t>
            </a:r>
            <a:r>
              <a:rPr lang="en-GB" altLang="en-US" sz="4000" b="1" dirty="0">
                <a:latin typeface="Twinkl" pitchFamily="2" charset="0"/>
              </a:rPr>
              <a:t>-y!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A81CE94-BD3D-4413-99DF-23B13C1BB608}"/>
              </a:ext>
            </a:extLst>
          </p:cNvPr>
          <p:cNvSpPr/>
          <p:nvPr/>
        </p:nvSpPr>
        <p:spPr>
          <a:xfrm>
            <a:off x="755650" y="126791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Off you go!</a:t>
            </a:r>
          </a:p>
        </p:txBody>
      </p:sp>
      <p:pic>
        <p:nvPicPr>
          <p:cNvPr id="153" name="Individual Work">
            <a:extLst>
              <a:ext uri="{FF2B5EF4-FFF2-40B4-BE49-F238E27FC236}">
                <a16:creationId xmlns:a16="http://schemas.microsoft.com/office/drawing/2014/main" id="{30CBF868-E328-41A8-A8DA-616410F11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00" y="612000"/>
            <a:ext cx="864000" cy="86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047E58-F8A3-4113-ADB0-63B626A72EF8}"/>
              </a:ext>
            </a:extLst>
          </p:cNvPr>
          <p:cNvSpPr txBox="1"/>
          <p:nvPr/>
        </p:nvSpPr>
        <p:spPr>
          <a:xfrm>
            <a:off x="762001" y="2450969"/>
            <a:ext cx="7734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Have a go at the activities to apply your new knowledge.</a:t>
            </a:r>
          </a:p>
        </p:txBody>
      </p:sp>
    </p:spTree>
    <p:extLst>
      <p:ext uri="{BB962C8B-B14F-4D97-AF65-F5344CB8AC3E}">
        <p14:creationId xmlns:p14="http://schemas.microsoft.com/office/powerpoint/2010/main" val="89198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79499124-58BE-457A-B0DE-E2B5745A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Bonjour year 3!</a:t>
            </a:r>
          </a:p>
        </p:txBody>
      </p:sp>
      <p:sp>
        <p:nvSpPr>
          <p:cNvPr id="2051" name="Content Placeholder 2">
            <a:extLst>
              <a:ext uri="{FF2B5EF4-FFF2-40B4-BE49-F238E27FC236}">
                <a16:creationId xmlns:a16="http://schemas.microsoft.com/office/drawing/2014/main" id="{8ED94A3A-5B9E-436C-AA25-903F2CD1D0C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altLang="en-US" sz="2400" dirty="0"/>
              <a:t>I have prepared a </a:t>
            </a:r>
            <a:r>
              <a:rPr lang="en-GB" altLang="en-US" sz="2400" dirty="0" err="1"/>
              <a:t>powerpoint</a:t>
            </a:r>
            <a:r>
              <a:rPr lang="en-GB" altLang="en-US" sz="2400" dirty="0"/>
              <a:t> for you, please go through it in the presentation mode so you can do the activities throughout. </a:t>
            </a:r>
          </a:p>
          <a:p>
            <a:r>
              <a:rPr lang="en-GB" altLang="en-US" sz="2400" dirty="0"/>
              <a:t>The topic for this term will be ‘The school subjects</a:t>
            </a:r>
          </a:p>
          <a:p>
            <a:r>
              <a:rPr lang="en-GB" altLang="en-US" sz="2400" dirty="0"/>
              <a:t>When you see this icon       click on it to hear the pronunciation of the word. Click and repeat several times</a:t>
            </a:r>
          </a:p>
          <a:p>
            <a:r>
              <a:rPr lang="en-GB" altLang="en-US" sz="2400" dirty="0"/>
              <a:t>Click on this icon to start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986212F-EADB-403F-B2BF-8E860D40044C}"/>
              </a:ext>
            </a:extLst>
          </p:cNvPr>
          <p:cNvCxnSpPr>
            <a:cxnSpLocks/>
          </p:cNvCxnSpPr>
          <p:nvPr/>
        </p:nvCxnSpPr>
        <p:spPr>
          <a:xfrm>
            <a:off x="5776118" y="5527852"/>
            <a:ext cx="3279105" cy="1330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3" name="Picture 5">
            <a:extLst>
              <a:ext uri="{FF2B5EF4-FFF2-40B4-BE49-F238E27FC236}">
                <a16:creationId xmlns:a16="http://schemas.microsoft.com/office/drawing/2014/main" id="{C91E61CF-48FC-4B13-B6AD-01A86E30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7" b="45238"/>
          <a:stretch>
            <a:fillRect/>
          </a:stretch>
        </p:blipFill>
        <p:spPr bwMode="auto">
          <a:xfrm>
            <a:off x="4652168" y="4651552"/>
            <a:ext cx="11239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AFAE89-B0E4-4F48-9370-E73C9BDC6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29" y="3775229"/>
            <a:ext cx="450542" cy="45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To can ask and answer what is ‘there’.</a:t>
            </a:r>
          </a:p>
          <a:p>
            <a:r>
              <a:rPr lang="en-GB" dirty="0"/>
              <a:t>To can describe what I like to wear.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Twinkl" pitchFamily="2" charset="0"/>
              </a:rPr>
              <a:t>I </a:t>
            </a:r>
            <a:r>
              <a:rPr lang="en-GB" dirty="0">
                <a:latin typeface="Twinkl" pitchFamily="2" charset="0"/>
              </a:rPr>
              <a:t>can ask what’s in the wardrobe.</a:t>
            </a:r>
          </a:p>
          <a:p>
            <a:r>
              <a:rPr lang="en-GB" dirty="0">
                <a:latin typeface="Twinkl" pitchFamily="2" charset="0"/>
              </a:rPr>
              <a:t>I can answer questions about what’s in the wardrobe.</a:t>
            </a:r>
          </a:p>
          <a:p>
            <a:r>
              <a:rPr lang="en-GB" dirty="0">
                <a:latin typeface="Twinkl" pitchFamily="2" charset="0"/>
              </a:rPr>
              <a:t>I can name clothes in French.</a:t>
            </a:r>
          </a:p>
          <a:p>
            <a:r>
              <a:rPr lang="en-GB" dirty="0">
                <a:latin typeface="Twinkl" pitchFamily="2" charset="0"/>
              </a:rPr>
              <a:t>I can describe what I like to wear including colours.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78013C-BA43-4C9A-AA88-838F6759B0E2}"/>
              </a:ext>
            </a:extLst>
          </p:cNvPr>
          <p:cNvSpPr/>
          <p:nvPr/>
        </p:nvSpPr>
        <p:spPr>
          <a:xfrm>
            <a:off x="1199395" y="697112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1343" r="2449" b="1310"/>
          <a:stretch/>
        </p:blipFill>
        <p:spPr>
          <a:xfrm>
            <a:off x="3421080" y="1815549"/>
            <a:ext cx="3200399" cy="409231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1"/>
          <p:cNvSpPr txBox="1">
            <a:spLocks noChangeArrowheads="1"/>
          </p:cNvSpPr>
          <p:nvPr/>
        </p:nvSpPr>
        <p:spPr bwMode="auto">
          <a:xfrm>
            <a:off x="3266320" y="6238875"/>
            <a:ext cx="34925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 dirty="0">
                <a:solidFill>
                  <a:schemeClr val="tx1"/>
                </a:solidFill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solidFill>
                  <a:schemeClr val="tx1"/>
                </a:solidFill>
                <a:latin typeface="BPreplay" panose="02000503000000020004" pitchFamily="50" charset="0"/>
              </a:rPr>
              <a:t>newspace</a:t>
            </a:r>
            <a:r>
              <a:rPr lang="en-GB" altLang="en-US" sz="500" dirty="0">
                <a:solidFill>
                  <a:schemeClr val="tx1"/>
                </a:solidFill>
                <a:latin typeface="BPreplay" panose="02000503000000020004" pitchFamily="50" charset="0"/>
              </a:rPr>
              <a:t> (@flickr.com) - granted under creative commons licence - attribution</a:t>
            </a:r>
          </a:p>
        </p:txBody>
      </p:sp>
      <p:pic>
        <p:nvPicPr>
          <p:cNvPr id="29" name="Qu’est-ce Qu’il y 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28" y="133345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0600" y="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8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…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une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 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jupe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7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741">
            <a:off x="4422541" y="2323047"/>
            <a:ext cx="3802333" cy="28824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74294" y="1981200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</a:t>
            </a:r>
            <a:r>
              <a:rPr lang="en-GB" altLang="en-US" sz="3200" b="1" dirty="0" err="1">
                <a:solidFill>
                  <a:srgbClr val="7CCCBF"/>
                </a:solidFill>
                <a:latin typeface="Twinkl" pitchFamily="2" charset="0"/>
              </a:rPr>
              <a:t>pantalon</a:t>
            </a: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91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54" y="1886155"/>
            <a:ext cx="2428266" cy="3602635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47813" y="3468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pull.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91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425">
            <a:off x="4924162" y="1981449"/>
            <a:ext cx="2764312" cy="3412046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382838" y="1495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4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tee-shirt.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91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920">
            <a:off x="4755589" y="1979241"/>
            <a:ext cx="3450428" cy="3374947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62175" y="1874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8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…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une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 chemise.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91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27" y="1961081"/>
            <a:ext cx="2641734" cy="3452784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90650" y="214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6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 French" id="{2533E00D-CEA6-4D8F-A2D4-5EEF09725C3F}" vid="{6A452DBE-0FDB-4F60-8923-D977FF034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 French</Template>
  <TotalTime>1569</TotalTime>
  <Words>465</Words>
  <Application>Microsoft Office PowerPoint</Application>
  <PresentationFormat>On-screen Show (4:3)</PresentationFormat>
  <Paragraphs>82</Paragraphs>
  <Slides>19</Slides>
  <Notes>16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Twinkl SemiBold</vt:lpstr>
      <vt:lpstr>Arial</vt:lpstr>
      <vt:lpstr>Calibri</vt:lpstr>
      <vt:lpstr>Tuffy</vt:lpstr>
      <vt:lpstr>Sassoon Infant Rg</vt:lpstr>
      <vt:lpstr>BPreplay</vt:lpstr>
      <vt:lpstr>Twinkl</vt:lpstr>
      <vt:lpstr>Office Theme</vt:lpstr>
      <vt:lpstr>PowerPoint Presentation</vt:lpstr>
      <vt:lpstr>Bonjour year 3!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Maurice Stubbs</dc:creator>
  <cp:lastModifiedBy>Roy Ramdarshan</cp:lastModifiedBy>
  <cp:revision>152</cp:revision>
  <dcterms:created xsi:type="dcterms:W3CDTF">2019-04-03T12:39:20Z</dcterms:created>
  <dcterms:modified xsi:type="dcterms:W3CDTF">2020-05-04T12:42:29Z</dcterms:modified>
</cp:coreProperties>
</file>