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handoutMasterIdLst>
    <p:handoutMasterId r:id="rId21"/>
  </p:handoutMasterIdLst>
  <p:sldIdLst>
    <p:sldId id="263" r:id="rId2"/>
    <p:sldId id="269" r:id="rId3"/>
    <p:sldId id="271" r:id="rId4"/>
    <p:sldId id="272" r:id="rId5"/>
    <p:sldId id="273" r:id="rId6"/>
    <p:sldId id="283" r:id="rId7"/>
    <p:sldId id="284" r:id="rId8"/>
    <p:sldId id="285" r:id="rId9"/>
    <p:sldId id="286" r:id="rId10"/>
    <p:sldId id="287" r:id="rId11"/>
    <p:sldId id="288" r:id="rId12"/>
    <p:sldId id="289" r:id="rId13"/>
    <p:sldId id="281" r:id="rId14"/>
    <p:sldId id="275" r:id="rId15"/>
    <p:sldId id="290" r:id="rId16"/>
    <p:sldId id="291" r:id="rId17"/>
    <p:sldId id="292" r:id="rId18"/>
    <p:sldId id="293" r:id="rId19"/>
    <p:sldId id="294" r:id="rId20"/>
  </p:sldIdLst>
  <p:sldSz cx="9144000" cy="6858000" type="screen4x3"/>
  <p:notesSz cx="6858000" cy="9144000"/>
  <p:embeddedFontLst>
    <p:embeddedFont>
      <p:font typeface="Calibri" panose="020F0502020204030204" pitchFamily="34" charset="0"/>
      <p:regular r:id="rId22"/>
      <p:bold r:id="rId23"/>
      <p:italic r:id="rId24"/>
      <p:boldItalic r:id="rId25"/>
    </p:embeddedFont>
    <p:embeddedFont>
      <p:font typeface="Sassoon Infant Rg" panose="02000503030000020003" charset="0"/>
      <p:regular r:id="rId26"/>
      <p:bold r:id="rId27"/>
    </p:embeddedFont>
    <p:embeddedFont>
      <p:font typeface="Tuffy" panose="020B0603060100000000" charset="0"/>
      <p:regular r:id="rId28"/>
      <p:bold r:id="rId29"/>
      <p:italic r:id="rId30"/>
      <p:boldItalic r:id="rId31"/>
    </p:embeddedFont>
    <p:embeddedFont>
      <p:font typeface="Twinkl" panose="020B0604020202020204" charset="0"/>
      <p:regular r:id="rId32"/>
      <p:bold r:id="rId33"/>
    </p:embeddedFont>
    <p:embeddedFont>
      <p:font typeface="Twinkl SemiBold" charset="0"/>
      <p:bold r:id="rId34"/>
    </p:embeddedFont>
  </p:embeddedFontLst>
  <p:defaultTextStyle>
    <a:defPPr>
      <a:defRPr lang="en-US"/>
    </a:defPPr>
    <a:lvl1pPr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1pPr>
    <a:lvl2pPr marL="4572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2pPr>
    <a:lvl3pPr marL="9144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3pPr>
    <a:lvl4pPr marL="13716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4pPr>
    <a:lvl5pPr marL="18288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5pPr>
    <a:lvl6pPr marL="2286000" algn="l" defTabSz="914400" rtl="0" eaLnBrk="1" latinLnBrk="0" hangingPunct="1">
      <a:defRPr kern="1200">
        <a:solidFill>
          <a:schemeClr val="tx1"/>
        </a:solidFill>
        <a:latin typeface="Sassoon Infant Rg" panose="02000503030000020003" pitchFamily="50" charset="0"/>
        <a:ea typeface="+mn-ea"/>
        <a:cs typeface="+mn-cs"/>
      </a:defRPr>
    </a:lvl6pPr>
    <a:lvl7pPr marL="2743200" algn="l" defTabSz="914400" rtl="0" eaLnBrk="1" latinLnBrk="0" hangingPunct="1">
      <a:defRPr kern="1200">
        <a:solidFill>
          <a:schemeClr val="tx1"/>
        </a:solidFill>
        <a:latin typeface="Sassoon Infant Rg" panose="02000503030000020003" pitchFamily="50" charset="0"/>
        <a:ea typeface="+mn-ea"/>
        <a:cs typeface="+mn-cs"/>
      </a:defRPr>
    </a:lvl7pPr>
    <a:lvl8pPr marL="3200400" algn="l" defTabSz="914400" rtl="0" eaLnBrk="1" latinLnBrk="0" hangingPunct="1">
      <a:defRPr kern="1200">
        <a:solidFill>
          <a:schemeClr val="tx1"/>
        </a:solidFill>
        <a:latin typeface="Sassoon Infant Rg" panose="02000503030000020003" pitchFamily="50" charset="0"/>
        <a:ea typeface="+mn-ea"/>
        <a:cs typeface="+mn-cs"/>
      </a:defRPr>
    </a:lvl8pPr>
    <a:lvl9pPr marL="3657600" algn="l" defTabSz="914400" rtl="0" eaLnBrk="1" latinLnBrk="0" hangingPunct="1">
      <a:defRPr kern="1200">
        <a:solidFill>
          <a:schemeClr val="tx1"/>
        </a:solidFill>
        <a:latin typeface="Sassoon Infant Rg" panose="02000503030000020003" pitchFamily="50"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17">
          <p15:clr>
            <a:srgbClr val="A4A3A4"/>
          </p15:clr>
        </p15:guide>
        <p15:guide id="4" orient="horz" pos="3997">
          <p15:clr>
            <a:srgbClr val="A4A3A4"/>
          </p15:clr>
        </p15:guide>
        <p15:guide id="5" pos="5443">
          <p15:clr>
            <a:srgbClr val="A4A3A4"/>
          </p15:clr>
        </p15:guide>
        <p15:guide id="6" orient="horz" pos="323">
          <p15:clr>
            <a:srgbClr val="A4A3A4"/>
          </p15:clr>
        </p15:guide>
        <p15:guide id="7" pos="476">
          <p15:clr>
            <a:srgbClr val="A4A3A4"/>
          </p15:clr>
        </p15:guide>
        <p15:guide id="8" orient="horz" pos="459">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5183"/>
    <a:srgbClr val="3399FF"/>
    <a:srgbClr val="31B7BC"/>
    <a:srgbClr val="8FC7FF"/>
    <a:srgbClr val="FFDC8A"/>
    <a:srgbClr val="68DBEA"/>
    <a:srgbClr val="BECFE0"/>
    <a:srgbClr val="6991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86" d="100"/>
          <a:sy n="86" d="100"/>
        </p:scale>
        <p:origin x="1339" y="48"/>
      </p:cViewPr>
      <p:guideLst>
        <p:guide orient="horz" pos="2160"/>
        <p:guide pos="2880"/>
        <p:guide pos="317"/>
        <p:guide orient="horz" pos="3997"/>
        <p:guide pos="5443"/>
        <p:guide orient="horz" pos="323"/>
        <p:guide pos="476"/>
        <p:guide orient="horz" pos="459"/>
        <p:guide orient="horz" pos="3838"/>
        <p:guide pos="5284"/>
      </p:guideLst>
    </p:cSldViewPr>
  </p:slideViewPr>
  <p:notesTextViewPr>
    <p:cViewPr>
      <p:scale>
        <a:sx n="1" d="1"/>
        <a:sy n="1" d="1"/>
      </p:scale>
      <p:origin x="0" y="0"/>
    </p:cViewPr>
  </p:notesTextViewPr>
  <p:notesViewPr>
    <p:cSldViewPr snapToGrid="0" showGuides="1">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handoutMaster" Target="handoutMasters/handout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F419910-C84E-41F1-8361-5528E51488F6}" type="datetimeFigureOut">
              <a:rPr lang="en-GB"/>
              <a:pPr>
                <a:defRPr/>
              </a:pPr>
              <a:t>23/06/2020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7366267F-806D-4E61-84D4-CA234947130B}"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94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latin typeface="Twinkl" pitchFamily="2" charset="0"/>
              </a:rPr>
              <a:t> </a:t>
            </a:r>
          </a:p>
        </p:txBody>
      </p:sp>
      <p:sp>
        <p:nvSpPr>
          <p:cNvPr id="2" name="Title 1"/>
          <p:cNvSpPr>
            <a:spLocks noGrp="1"/>
          </p:cNvSpPr>
          <p:nvPr>
            <p:ph type="title"/>
          </p:nvPr>
        </p:nvSpPr>
        <p:spPr>
          <a:xfrm>
            <a:off x="457198" y="485773"/>
            <a:ext cx="8220075" cy="1595581"/>
          </a:xfrm>
          <a:prstGeom prst="roundRect">
            <a:avLst>
              <a:gd name="adj" fmla="val 9641"/>
            </a:avLst>
          </a:prstGeom>
        </p:spPr>
        <p:txBody>
          <a:bodyPr>
            <a:normAutofit/>
          </a:bodyPr>
          <a:lstStyle>
            <a:lvl1pPr>
              <a:defRPr sz="4000" b="1">
                <a:latin typeface="Twinkl SemiBold" pitchFamily="2" charset="0"/>
              </a:defRPr>
            </a:lvl1pPr>
          </a:lstStyle>
          <a:p>
            <a:r>
              <a:rPr lang="en-US"/>
              <a:t>Click to edit Master title style</a:t>
            </a:r>
            <a:endParaRPr lang="en-US" dirty="0"/>
          </a:p>
        </p:txBody>
      </p:sp>
      <p:sp>
        <p:nvSpPr>
          <p:cNvPr id="3" name="Content Placeholder 2"/>
          <p:cNvSpPr>
            <a:spLocks noGrp="1"/>
          </p:cNvSpPr>
          <p:nvPr>
            <p:ph idx="1"/>
          </p:nvPr>
        </p:nvSpPr>
        <p:spPr>
          <a:xfrm>
            <a:off x="457197" y="2153354"/>
            <a:ext cx="8220075" cy="4242683"/>
          </a:xfrm>
          <a:prstGeom prst="roundRect">
            <a:avLst>
              <a:gd name="adj" fmla="val 2585"/>
            </a:avLst>
          </a:prstGeom>
        </p:spPr>
        <p:txBody>
          <a:bodyPr/>
          <a:lstStyle>
            <a:lvl1pPr>
              <a:defRPr sz="1800">
                <a:latin typeface="Twinkl" pitchFamily="2" charset="0"/>
                <a:ea typeface="Twinkl" pitchFamily="2" charset="0"/>
              </a:defRPr>
            </a:lvl1pPr>
            <a:lvl2pPr>
              <a:defRPr sz="1600">
                <a:latin typeface="Twinkl" pitchFamily="2" charset="0"/>
                <a:ea typeface="Twinkl" pitchFamily="2" charset="0"/>
              </a:defRPr>
            </a:lvl2pPr>
            <a:lvl3pPr>
              <a:defRPr sz="1400">
                <a:latin typeface="Twinkl" pitchFamily="2" charset="0"/>
                <a:ea typeface="Twinkl" pitchFamily="2" charset="0"/>
              </a:defRPr>
            </a:lvl3pPr>
            <a:lvl4pPr>
              <a:defRPr sz="1400">
                <a:latin typeface="Twinkl" pitchFamily="2" charset="0"/>
                <a:ea typeface="Twinkl" pitchFamily="2" charset="0"/>
              </a:defRPr>
            </a:lvl4pPr>
            <a:lvl5pPr>
              <a:defRPr sz="1400">
                <a:latin typeface="Twinkl" pitchFamily="2" charset="0"/>
                <a:ea typeface="Twinkl"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9323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Title 1"/>
          <p:cNvSpPr>
            <a:spLocks noGrp="1"/>
          </p:cNvSpPr>
          <p:nvPr>
            <p:ph type="title"/>
          </p:nvPr>
        </p:nvSpPr>
        <p:spPr>
          <a:xfrm>
            <a:off x="476249" y="549275"/>
            <a:ext cx="8181975" cy="1325563"/>
          </a:xfrm>
          <a:prstGeom prst="roundRect">
            <a:avLst>
              <a:gd name="adj" fmla="val 9641"/>
            </a:avLst>
          </a:prstGeom>
          <a:noFill/>
          <a:ln>
            <a:noFill/>
          </a:ln>
        </p:spPr>
        <p:txBody>
          <a:bodyPr>
            <a:normAutofit/>
          </a:bodyPr>
          <a:lstStyle>
            <a:lvl1pPr>
              <a:defRPr sz="4000" b="1">
                <a:latin typeface="Twinkl SemiBold" pitchFamily="2" charset="0"/>
              </a:defRPr>
            </a:lvl1pPr>
          </a:lstStyle>
          <a:p>
            <a:r>
              <a:rPr lang="en-US"/>
              <a:t>Click to edit Master title style</a:t>
            </a:r>
            <a:endParaRPr lang="en-US" dirty="0"/>
          </a:p>
        </p:txBody>
      </p:sp>
      <p:sp>
        <p:nvSpPr>
          <p:cNvPr id="3" name="Content Placeholder 2"/>
          <p:cNvSpPr>
            <a:spLocks noGrp="1"/>
          </p:cNvSpPr>
          <p:nvPr>
            <p:ph idx="1"/>
          </p:nvPr>
        </p:nvSpPr>
        <p:spPr>
          <a:xfrm>
            <a:off x="481012" y="2014537"/>
            <a:ext cx="8181975" cy="4351338"/>
          </a:xfrm>
          <a:prstGeom prst="roundRect">
            <a:avLst>
              <a:gd name="adj" fmla="val 2585"/>
            </a:avLst>
          </a:prstGeom>
          <a:noFill/>
          <a:ln>
            <a:noFill/>
          </a:ln>
        </p:spPr>
        <p:txBody>
          <a:bodyPr/>
          <a:lstStyle>
            <a:lvl1pPr>
              <a:defRPr sz="1800">
                <a:latin typeface="Twinkl" pitchFamily="2" charset="0"/>
                <a:ea typeface="Twinkl" pitchFamily="2" charset="0"/>
              </a:defRPr>
            </a:lvl1pPr>
            <a:lvl2pPr>
              <a:defRPr sz="1600">
                <a:latin typeface="Twinkl" pitchFamily="2" charset="0"/>
                <a:ea typeface="Twinkl" pitchFamily="2" charset="0"/>
              </a:defRPr>
            </a:lvl2pPr>
            <a:lvl3pPr>
              <a:defRPr sz="1400">
                <a:latin typeface="Twinkl" pitchFamily="2" charset="0"/>
                <a:ea typeface="Twinkl" pitchFamily="2" charset="0"/>
              </a:defRPr>
            </a:lvl3pPr>
            <a:lvl4pPr>
              <a:defRPr sz="1400">
                <a:latin typeface="Twinkl" pitchFamily="2" charset="0"/>
                <a:ea typeface="Twinkl" pitchFamily="2" charset="0"/>
              </a:defRPr>
            </a:lvl4pPr>
            <a:lvl5pPr>
              <a:defRPr sz="1400">
                <a:latin typeface="Twinkl" pitchFamily="2" charset="0"/>
                <a:ea typeface="Twinkl"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611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prstGeom prst="roundRect">
            <a:avLst>
              <a:gd name="adj" fmla="val 9641"/>
            </a:avLst>
          </a:prstGeom>
          <a:noFill/>
          <a:ln>
            <a:noFill/>
          </a:ln>
        </p:spPr>
        <p:txBody>
          <a:bodyPr>
            <a:noAutofit/>
          </a:bodyPr>
          <a:lstStyle>
            <a:lvl1pPr algn="ctr">
              <a:defRPr sz="6600" b="1">
                <a:solidFill>
                  <a:schemeClr val="bg1"/>
                </a:solidFill>
                <a:latin typeface="Tuffy" panose="020B0603060100000000" pitchFamily="34" charset="0"/>
              </a:defRPr>
            </a:lvl1pPr>
          </a:lstStyle>
          <a:p>
            <a:r>
              <a:rPr lang="en-US"/>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prstGeom prst="roundRect">
            <a:avLst>
              <a:gd name="adj" fmla="val 2585"/>
            </a:avLst>
          </a:prstGeom>
          <a:noFill/>
          <a:ln>
            <a:noFill/>
          </a:ln>
        </p:spPr>
        <p:txBody>
          <a:bodyPr anchor="ctr" anchorCtr="1">
            <a:noAutofit/>
          </a:bodyPr>
          <a:lstStyle>
            <a:lvl1pPr marL="0" indent="0" algn="ctr">
              <a:buNone/>
              <a:defRPr sz="2800">
                <a:solidFill>
                  <a:schemeClr val="bg1"/>
                </a:solidFill>
                <a:latin typeface="Tuffy" panose="020B0603060100000000" pitchFamily="34" charset="0"/>
              </a:defRPr>
            </a:lvl1pPr>
          </a:lstStyle>
          <a:p>
            <a:pPr lvl="0"/>
            <a:r>
              <a:rPr lang="en-US"/>
              <a:t>Click to edit Master text styles</a:t>
            </a:r>
          </a:p>
        </p:txBody>
      </p:sp>
    </p:spTree>
    <p:extLst>
      <p:ext uri="{BB962C8B-B14F-4D97-AF65-F5344CB8AC3E}">
        <p14:creationId xmlns:p14="http://schemas.microsoft.com/office/powerpoint/2010/main" val="272643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01025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148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0" r:id="rId1"/>
    <p:sldLayoutId id="2147483701" r:id="rId2"/>
    <p:sldLayoutId id="2147483697" r:id="rId3"/>
    <p:sldLayoutId id="2147483698" r:id="rId4"/>
    <p:sldLayoutId id="2147483699" r:id="rId5"/>
    <p:sldLayoutId id="2147483702" r:id="rId6"/>
  </p:sldLayoutIdLst>
  <p:txStyles>
    <p:titleStyle>
      <a:lvl1pPr algn="l" rtl="0" eaLnBrk="0" fontAlgn="base" hangingPunct="0">
        <a:lnSpc>
          <a:spcPct val="90000"/>
        </a:lnSpc>
        <a:spcBef>
          <a:spcPct val="0"/>
        </a:spcBef>
        <a:spcAft>
          <a:spcPct val="0"/>
        </a:spcAft>
        <a:defRPr sz="4000" kern="1200">
          <a:solidFill>
            <a:srgbClr val="1C1C1C"/>
          </a:solidFill>
          <a:latin typeface="Twinkl SemiBold" pitchFamily="2" charset="0"/>
          <a:ea typeface="+mj-ea"/>
          <a:cs typeface="+mj-cs"/>
        </a:defRPr>
      </a:lvl1pPr>
      <a:lvl2pPr algn="l" rtl="0" eaLnBrk="0" fontAlgn="base" hangingPunct="0">
        <a:lnSpc>
          <a:spcPct val="90000"/>
        </a:lnSpc>
        <a:spcBef>
          <a:spcPct val="0"/>
        </a:spcBef>
        <a:spcAft>
          <a:spcPct val="0"/>
        </a:spcAft>
        <a:defRPr sz="4000">
          <a:solidFill>
            <a:srgbClr val="1C1C1C"/>
          </a:solidFill>
          <a:latin typeface="Twinkl SemiBold" pitchFamily="2" charset="0"/>
        </a:defRPr>
      </a:lvl2pPr>
      <a:lvl3pPr algn="l" rtl="0" eaLnBrk="0" fontAlgn="base" hangingPunct="0">
        <a:lnSpc>
          <a:spcPct val="90000"/>
        </a:lnSpc>
        <a:spcBef>
          <a:spcPct val="0"/>
        </a:spcBef>
        <a:spcAft>
          <a:spcPct val="0"/>
        </a:spcAft>
        <a:defRPr sz="4000">
          <a:solidFill>
            <a:srgbClr val="1C1C1C"/>
          </a:solidFill>
          <a:latin typeface="Twinkl SemiBold" pitchFamily="2" charset="0"/>
        </a:defRPr>
      </a:lvl3pPr>
      <a:lvl4pPr algn="l" rtl="0" eaLnBrk="0" fontAlgn="base" hangingPunct="0">
        <a:lnSpc>
          <a:spcPct val="90000"/>
        </a:lnSpc>
        <a:spcBef>
          <a:spcPct val="0"/>
        </a:spcBef>
        <a:spcAft>
          <a:spcPct val="0"/>
        </a:spcAft>
        <a:defRPr sz="4000">
          <a:solidFill>
            <a:srgbClr val="1C1C1C"/>
          </a:solidFill>
          <a:latin typeface="Twinkl SemiBold" pitchFamily="2" charset="0"/>
        </a:defRPr>
      </a:lvl4pPr>
      <a:lvl5pPr algn="l" rtl="0" eaLnBrk="0" fontAlgn="base" hangingPunct="0">
        <a:lnSpc>
          <a:spcPct val="90000"/>
        </a:lnSpc>
        <a:spcBef>
          <a:spcPct val="0"/>
        </a:spcBef>
        <a:spcAft>
          <a:spcPct val="0"/>
        </a:spcAft>
        <a:defRPr sz="4000">
          <a:solidFill>
            <a:srgbClr val="1C1C1C"/>
          </a:solidFill>
          <a:latin typeface="Twinkl SemiBold" pitchFamily="2" charset="0"/>
        </a:defRPr>
      </a:lvl5pPr>
      <a:lvl6pPr marL="457200" algn="l" rtl="0" fontAlgn="base">
        <a:lnSpc>
          <a:spcPct val="90000"/>
        </a:lnSpc>
        <a:spcBef>
          <a:spcPct val="0"/>
        </a:spcBef>
        <a:spcAft>
          <a:spcPct val="0"/>
        </a:spcAft>
        <a:defRPr sz="4000">
          <a:solidFill>
            <a:srgbClr val="1C1C1C"/>
          </a:solidFill>
          <a:latin typeface="Twinkl SemiBold" pitchFamily="2" charset="0"/>
        </a:defRPr>
      </a:lvl6pPr>
      <a:lvl7pPr marL="914400" algn="l" rtl="0" fontAlgn="base">
        <a:lnSpc>
          <a:spcPct val="90000"/>
        </a:lnSpc>
        <a:spcBef>
          <a:spcPct val="0"/>
        </a:spcBef>
        <a:spcAft>
          <a:spcPct val="0"/>
        </a:spcAft>
        <a:defRPr sz="4000">
          <a:solidFill>
            <a:srgbClr val="1C1C1C"/>
          </a:solidFill>
          <a:latin typeface="Twinkl SemiBold" pitchFamily="2" charset="0"/>
        </a:defRPr>
      </a:lvl7pPr>
      <a:lvl8pPr marL="1371600" algn="l" rtl="0" fontAlgn="base">
        <a:lnSpc>
          <a:spcPct val="90000"/>
        </a:lnSpc>
        <a:spcBef>
          <a:spcPct val="0"/>
        </a:spcBef>
        <a:spcAft>
          <a:spcPct val="0"/>
        </a:spcAft>
        <a:defRPr sz="4000">
          <a:solidFill>
            <a:srgbClr val="1C1C1C"/>
          </a:solidFill>
          <a:latin typeface="Twinkl SemiBold" pitchFamily="2" charset="0"/>
        </a:defRPr>
      </a:lvl8pPr>
      <a:lvl9pPr marL="1828800" algn="l" rtl="0" fontAlgn="base">
        <a:lnSpc>
          <a:spcPct val="90000"/>
        </a:lnSpc>
        <a:spcBef>
          <a:spcPct val="0"/>
        </a:spcBef>
        <a:spcAft>
          <a:spcPct val="0"/>
        </a:spcAft>
        <a:defRPr sz="4000">
          <a:solidFill>
            <a:srgbClr val="1C1C1C"/>
          </a:solidFill>
          <a:latin typeface="Twinkl SemiBold"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2" charset="0"/>
          <a:ea typeface="Twinkl" pitchFamily="2" charset="0"/>
          <a:cs typeface="Twinkl" pitchFamily="2"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2" charset="0"/>
          <a:ea typeface="Twinkl" pitchFamily="2" charset="0"/>
          <a:cs typeface="Twinkl" pitchFamily="2"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2" charset="0"/>
          <a:ea typeface="Twinkl" pitchFamily="2" charset="0"/>
          <a:cs typeface="Twinkl" pitchFamily="2"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2" charset="0"/>
          <a:ea typeface="Twinkl" pitchFamily="2" charset="0"/>
          <a:cs typeface="Twinkl" pitchFamily="2"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2" charset="0"/>
          <a:ea typeface="Twinkl" pitchFamily="2" charset="0"/>
          <a:cs typeface="Twinkl"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23.WAV"/><Relationship Id="rId1" Type="http://schemas.microsoft.com/office/2007/relationships/media" Target="../media/media23.WAV"/><Relationship Id="rId6" Type="http://schemas.openxmlformats.org/officeDocument/2006/relationships/image" Target="../media/image30.png"/><Relationship Id="rId5" Type="http://schemas.openxmlformats.org/officeDocument/2006/relationships/image" Target="../media/image24.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24.WAV"/><Relationship Id="rId1" Type="http://schemas.microsoft.com/office/2007/relationships/media" Target="../media/media24.WAV"/><Relationship Id="rId6" Type="http://schemas.openxmlformats.org/officeDocument/2006/relationships/image" Target="../media/image31.png"/><Relationship Id="rId5" Type="http://schemas.openxmlformats.org/officeDocument/2006/relationships/image" Target="../media/image24.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25.WAV"/><Relationship Id="rId1" Type="http://schemas.microsoft.com/office/2007/relationships/media" Target="../media/media25.WAV"/><Relationship Id="rId6" Type="http://schemas.openxmlformats.org/officeDocument/2006/relationships/image" Target="../media/image32.png"/><Relationship Id="rId5" Type="http://schemas.openxmlformats.org/officeDocument/2006/relationships/image" Target="../media/image24.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8" Type="http://schemas.openxmlformats.org/officeDocument/2006/relationships/audio" Target="../media/media29.WAV"/><Relationship Id="rId13" Type="http://schemas.openxmlformats.org/officeDocument/2006/relationships/slideLayout" Target="../slideLayouts/slideLayout2.xml"/><Relationship Id="rId3" Type="http://schemas.microsoft.com/office/2007/relationships/media" Target="../media/media27.WAV"/><Relationship Id="rId7" Type="http://schemas.microsoft.com/office/2007/relationships/media" Target="../media/media29.WAV"/><Relationship Id="rId12" Type="http://schemas.openxmlformats.org/officeDocument/2006/relationships/audio" Target="../media/media31.WAV"/><Relationship Id="rId2" Type="http://schemas.openxmlformats.org/officeDocument/2006/relationships/audio" Target="../media/media26.WAV"/><Relationship Id="rId1" Type="http://schemas.microsoft.com/office/2007/relationships/media" Target="../media/media26.WAV"/><Relationship Id="rId6" Type="http://schemas.openxmlformats.org/officeDocument/2006/relationships/audio" Target="../media/media28.WAV"/><Relationship Id="rId11" Type="http://schemas.microsoft.com/office/2007/relationships/media" Target="../media/media31.WAV"/><Relationship Id="rId5" Type="http://schemas.microsoft.com/office/2007/relationships/media" Target="../media/media28.WAV"/><Relationship Id="rId15" Type="http://schemas.openxmlformats.org/officeDocument/2006/relationships/image" Target="../media/image9.png"/><Relationship Id="rId10" Type="http://schemas.openxmlformats.org/officeDocument/2006/relationships/audio" Target="../media/media30.WAV"/><Relationship Id="rId4" Type="http://schemas.openxmlformats.org/officeDocument/2006/relationships/audio" Target="../media/media27.WAV"/><Relationship Id="rId9" Type="http://schemas.microsoft.com/office/2007/relationships/media" Target="../media/media30.WAV"/><Relationship Id="rId1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microsoft.com/office/2007/relationships/media" Target="../media/media33.WAV"/><Relationship Id="rId7" Type="http://schemas.openxmlformats.org/officeDocument/2006/relationships/image" Target="../media/image24.png"/><Relationship Id="rId2" Type="http://schemas.openxmlformats.org/officeDocument/2006/relationships/audio" Target="../media/media32.WAV"/><Relationship Id="rId1" Type="http://schemas.microsoft.com/office/2007/relationships/media" Target="../media/media32.WAV"/><Relationship Id="rId6" Type="http://schemas.openxmlformats.org/officeDocument/2006/relationships/image" Target="../media/image4.png"/><Relationship Id="rId5" Type="http://schemas.openxmlformats.org/officeDocument/2006/relationships/slideLayout" Target="../slideLayouts/slideLayout2.xml"/><Relationship Id="rId10" Type="http://schemas.openxmlformats.org/officeDocument/2006/relationships/image" Target="../media/image9.png"/><Relationship Id="rId4" Type="http://schemas.openxmlformats.org/officeDocument/2006/relationships/audio" Target="../media/media33.WAV"/><Relationship Id="rId9" Type="http://schemas.openxmlformats.org/officeDocument/2006/relationships/image" Target="../media/image36.png"/></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microsoft.com/office/2007/relationships/media" Target="../media/media35.WAV"/><Relationship Id="rId7" Type="http://schemas.openxmlformats.org/officeDocument/2006/relationships/image" Target="../media/image24.png"/><Relationship Id="rId2" Type="http://schemas.openxmlformats.org/officeDocument/2006/relationships/audio" Target="../media/media34.WAV"/><Relationship Id="rId1" Type="http://schemas.microsoft.com/office/2007/relationships/media" Target="../media/media34.WAV"/><Relationship Id="rId6" Type="http://schemas.openxmlformats.org/officeDocument/2006/relationships/image" Target="../media/image4.png"/><Relationship Id="rId5" Type="http://schemas.openxmlformats.org/officeDocument/2006/relationships/slideLayout" Target="../slideLayouts/slideLayout2.xml"/><Relationship Id="rId10" Type="http://schemas.openxmlformats.org/officeDocument/2006/relationships/image" Target="../media/image9.png"/><Relationship Id="rId4" Type="http://schemas.openxmlformats.org/officeDocument/2006/relationships/audio" Target="../media/media35.WAV"/><Relationship Id="rId9" Type="http://schemas.openxmlformats.org/officeDocument/2006/relationships/image" Target="../media/image38.png"/></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microsoft.com/office/2007/relationships/media" Target="../media/media37.WAV"/><Relationship Id="rId7" Type="http://schemas.openxmlformats.org/officeDocument/2006/relationships/image" Target="../media/image24.png"/><Relationship Id="rId2" Type="http://schemas.openxmlformats.org/officeDocument/2006/relationships/audio" Target="../media/media36.WAV"/><Relationship Id="rId1" Type="http://schemas.microsoft.com/office/2007/relationships/media" Target="../media/media36.WAV"/><Relationship Id="rId6" Type="http://schemas.openxmlformats.org/officeDocument/2006/relationships/image" Target="../media/image4.png"/><Relationship Id="rId5" Type="http://schemas.openxmlformats.org/officeDocument/2006/relationships/slideLayout" Target="../slideLayouts/slideLayout2.xml"/><Relationship Id="rId10" Type="http://schemas.openxmlformats.org/officeDocument/2006/relationships/image" Target="../media/image9.png"/><Relationship Id="rId4" Type="http://schemas.openxmlformats.org/officeDocument/2006/relationships/audio" Target="../media/media37.WAV"/><Relationship Id="rId9" Type="http://schemas.openxmlformats.org/officeDocument/2006/relationships/image" Target="../media/image40.png"/></Relationships>
</file>

<file path=ppt/slides/_rels/slide18.xml.rels><?xml version="1.0" encoding="UTF-8" standalone="yes"?>
<Relationships xmlns="http://schemas.openxmlformats.org/package/2006/relationships"><Relationship Id="rId8" Type="http://schemas.openxmlformats.org/officeDocument/2006/relationships/image" Target="../media/image41.png"/><Relationship Id="rId3" Type="http://schemas.microsoft.com/office/2007/relationships/media" Target="../media/media39.WAV"/><Relationship Id="rId7" Type="http://schemas.openxmlformats.org/officeDocument/2006/relationships/image" Target="../media/image24.png"/><Relationship Id="rId2" Type="http://schemas.openxmlformats.org/officeDocument/2006/relationships/audio" Target="../media/media38.WAV"/><Relationship Id="rId1" Type="http://schemas.microsoft.com/office/2007/relationships/media" Target="../media/media38.WAV"/><Relationship Id="rId6" Type="http://schemas.openxmlformats.org/officeDocument/2006/relationships/image" Target="../media/image4.png"/><Relationship Id="rId5" Type="http://schemas.openxmlformats.org/officeDocument/2006/relationships/slideLayout" Target="../slideLayouts/slideLayout2.xml"/><Relationship Id="rId10" Type="http://schemas.openxmlformats.org/officeDocument/2006/relationships/image" Target="../media/image9.png"/><Relationship Id="rId4" Type="http://schemas.openxmlformats.org/officeDocument/2006/relationships/audio" Target="../media/media39.WAV"/><Relationship Id="rId9"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jpeg"/><Relationship Id="rId2" Type="http://schemas.openxmlformats.org/officeDocument/2006/relationships/hyperlink" Target="https://www.languagesonline.org.uk/French/Primary/Clothes/Index.htm" TargetMode="Externa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8" Type="http://schemas.openxmlformats.org/officeDocument/2006/relationships/audio" Target="../media/media4.WAV"/><Relationship Id="rId13" Type="http://schemas.openxmlformats.org/officeDocument/2006/relationships/image" Target="../media/image5.png"/><Relationship Id="rId3" Type="http://schemas.microsoft.com/office/2007/relationships/media" Target="../media/media2.WAV"/><Relationship Id="rId7" Type="http://schemas.microsoft.com/office/2007/relationships/media" Target="../media/media4.WAV"/><Relationship Id="rId12" Type="http://schemas.openxmlformats.org/officeDocument/2006/relationships/image" Target="../media/image4.png"/><Relationship Id="rId17" Type="http://schemas.openxmlformats.org/officeDocument/2006/relationships/image" Target="../media/image9.png"/><Relationship Id="rId2" Type="http://schemas.openxmlformats.org/officeDocument/2006/relationships/audio" Target="../media/media1.WAV"/><Relationship Id="rId16" Type="http://schemas.openxmlformats.org/officeDocument/2006/relationships/image" Target="../media/image8.png"/><Relationship Id="rId1" Type="http://schemas.microsoft.com/office/2007/relationships/media" Target="../media/media1.WAV"/><Relationship Id="rId6" Type="http://schemas.openxmlformats.org/officeDocument/2006/relationships/audio" Target="../media/media3.WAV"/><Relationship Id="rId11" Type="http://schemas.openxmlformats.org/officeDocument/2006/relationships/slideLayout" Target="../slideLayouts/slideLayout2.xml"/><Relationship Id="rId5" Type="http://schemas.microsoft.com/office/2007/relationships/media" Target="../media/media3.WAV"/><Relationship Id="rId15" Type="http://schemas.openxmlformats.org/officeDocument/2006/relationships/image" Target="../media/image7.png"/><Relationship Id="rId10" Type="http://schemas.openxmlformats.org/officeDocument/2006/relationships/audio" Target="../media/media5.WAV"/><Relationship Id="rId4" Type="http://schemas.openxmlformats.org/officeDocument/2006/relationships/audio" Target="../media/media2.WAV"/><Relationship Id="rId9" Type="http://schemas.microsoft.com/office/2007/relationships/media" Target="../media/media5.WAV"/><Relationship Id="rId14" Type="http://schemas.openxmlformats.org/officeDocument/2006/relationships/image" Target="../media/image6.png"/></Relationships>
</file>

<file path=ppt/slides/_rels/slide3.xml.rels><?xml version="1.0" encoding="UTF-8" standalone="yes"?>
<Relationships xmlns="http://schemas.openxmlformats.org/package/2006/relationships"><Relationship Id="rId13" Type="http://schemas.microsoft.com/office/2007/relationships/media" Target="../media/media12.WAV"/><Relationship Id="rId18" Type="http://schemas.openxmlformats.org/officeDocument/2006/relationships/audio" Target="../media/media14.WAV"/><Relationship Id="rId26" Type="http://schemas.openxmlformats.org/officeDocument/2006/relationships/image" Target="../media/image10.png"/><Relationship Id="rId39" Type="http://schemas.openxmlformats.org/officeDocument/2006/relationships/image" Target="../media/image9.png"/><Relationship Id="rId21" Type="http://schemas.microsoft.com/office/2007/relationships/media" Target="../media/media16.WAV"/><Relationship Id="rId34" Type="http://schemas.openxmlformats.org/officeDocument/2006/relationships/image" Target="../media/image18.png"/><Relationship Id="rId7" Type="http://schemas.microsoft.com/office/2007/relationships/media" Target="../media/media9.WAV"/><Relationship Id="rId12" Type="http://schemas.openxmlformats.org/officeDocument/2006/relationships/audio" Target="../media/media11.WAV"/><Relationship Id="rId17" Type="http://schemas.microsoft.com/office/2007/relationships/media" Target="../media/media14.WAV"/><Relationship Id="rId25" Type="http://schemas.openxmlformats.org/officeDocument/2006/relationships/slideLayout" Target="../slideLayouts/slideLayout2.xml"/><Relationship Id="rId33" Type="http://schemas.openxmlformats.org/officeDocument/2006/relationships/image" Target="../media/image17.png"/><Relationship Id="rId38" Type="http://schemas.openxmlformats.org/officeDocument/2006/relationships/image" Target="../media/image4.png"/><Relationship Id="rId2" Type="http://schemas.openxmlformats.org/officeDocument/2006/relationships/audio" Target="../media/media6.WAV"/><Relationship Id="rId16" Type="http://schemas.openxmlformats.org/officeDocument/2006/relationships/audio" Target="../media/media13.WAV"/><Relationship Id="rId20" Type="http://schemas.openxmlformats.org/officeDocument/2006/relationships/audio" Target="../media/media15.WAV"/><Relationship Id="rId29" Type="http://schemas.openxmlformats.org/officeDocument/2006/relationships/image" Target="../media/image13.png"/><Relationship Id="rId1" Type="http://schemas.microsoft.com/office/2007/relationships/media" Target="../media/media6.WAV"/><Relationship Id="rId6" Type="http://schemas.openxmlformats.org/officeDocument/2006/relationships/audio" Target="../media/media8.WAV"/><Relationship Id="rId11" Type="http://schemas.microsoft.com/office/2007/relationships/media" Target="../media/media11.WAV"/><Relationship Id="rId24" Type="http://schemas.openxmlformats.org/officeDocument/2006/relationships/audio" Target="../media/media17.WAV"/><Relationship Id="rId32" Type="http://schemas.openxmlformats.org/officeDocument/2006/relationships/image" Target="../media/image16.png"/><Relationship Id="rId37" Type="http://schemas.openxmlformats.org/officeDocument/2006/relationships/image" Target="../media/image21.png"/><Relationship Id="rId5" Type="http://schemas.microsoft.com/office/2007/relationships/media" Target="../media/media8.WAV"/><Relationship Id="rId15" Type="http://schemas.microsoft.com/office/2007/relationships/media" Target="../media/media13.WAV"/><Relationship Id="rId23" Type="http://schemas.microsoft.com/office/2007/relationships/media" Target="../media/media17.WAV"/><Relationship Id="rId28" Type="http://schemas.openxmlformats.org/officeDocument/2006/relationships/image" Target="../media/image12.png"/><Relationship Id="rId36" Type="http://schemas.openxmlformats.org/officeDocument/2006/relationships/image" Target="../media/image20.png"/><Relationship Id="rId10" Type="http://schemas.openxmlformats.org/officeDocument/2006/relationships/audio" Target="../media/media10.WAV"/><Relationship Id="rId19" Type="http://schemas.microsoft.com/office/2007/relationships/media" Target="../media/media15.WAV"/><Relationship Id="rId31" Type="http://schemas.openxmlformats.org/officeDocument/2006/relationships/image" Target="../media/image15.png"/><Relationship Id="rId4" Type="http://schemas.openxmlformats.org/officeDocument/2006/relationships/audio" Target="../media/media7.WAV"/><Relationship Id="rId9" Type="http://schemas.microsoft.com/office/2007/relationships/media" Target="../media/media10.WAV"/><Relationship Id="rId14" Type="http://schemas.openxmlformats.org/officeDocument/2006/relationships/audio" Target="../media/media12.WAV"/><Relationship Id="rId22" Type="http://schemas.openxmlformats.org/officeDocument/2006/relationships/audio" Target="../media/media16.WAV"/><Relationship Id="rId27" Type="http://schemas.openxmlformats.org/officeDocument/2006/relationships/image" Target="../media/image11.png"/><Relationship Id="rId30" Type="http://schemas.openxmlformats.org/officeDocument/2006/relationships/image" Target="../media/image14.png"/><Relationship Id="rId35" Type="http://schemas.openxmlformats.org/officeDocument/2006/relationships/image" Target="../media/image19.png"/><Relationship Id="rId8" Type="http://schemas.openxmlformats.org/officeDocument/2006/relationships/audio" Target="../media/media9.WAV"/><Relationship Id="rId3" Type="http://schemas.microsoft.com/office/2007/relationships/media" Target="../media/media7.WAV"/></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18.WAV"/><Relationship Id="rId1" Type="http://schemas.microsoft.com/office/2007/relationships/media" Target="../media/media18.WAV"/><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19.WAV"/><Relationship Id="rId1" Type="http://schemas.microsoft.com/office/2007/relationships/media" Target="../media/media19.WAV"/><Relationship Id="rId6" Type="http://schemas.openxmlformats.org/officeDocument/2006/relationships/image" Target="../media/image26.png"/><Relationship Id="rId5" Type="http://schemas.openxmlformats.org/officeDocument/2006/relationships/image" Target="../media/image24.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20.WAV"/><Relationship Id="rId1" Type="http://schemas.microsoft.com/office/2007/relationships/media" Target="../media/media20.WAV"/><Relationship Id="rId6" Type="http://schemas.openxmlformats.org/officeDocument/2006/relationships/image" Target="../media/image27.png"/><Relationship Id="rId5" Type="http://schemas.openxmlformats.org/officeDocument/2006/relationships/image" Target="../media/image24.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21.WAV"/><Relationship Id="rId1" Type="http://schemas.microsoft.com/office/2007/relationships/media" Target="../media/media21.WAV"/><Relationship Id="rId6" Type="http://schemas.openxmlformats.org/officeDocument/2006/relationships/image" Target="../media/image28.png"/><Relationship Id="rId5" Type="http://schemas.openxmlformats.org/officeDocument/2006/relationships/image" Target="../media/image24.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22.WAV"/><Relationship Id="rId1" Type="http://schemas.microsoft.com/office/2007/relationships/media" Target="../media/media22.WAV"/><Relationship Id="rId6" Type="http://schemas.openxmlformats.org/officeDocument/2006/relationships/image" Target="../media/image29.png"/><Relationship Id="rId5" Type="http://schemas.openxmlformats.org/officeDocument/2006/relationships/image" Target="../media/image24.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8" y="4563122"/>
            <a:ext cx="8137525" cy="1782116"/>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latin typeface="Twinkl" pitchFamily="2" charset="0"/>
              </a:rPr>
              <a:t> </a:t>
            </a:r>
          </a:p>
        </p:txBody>
      </p:sp>
      <p:sp>
        <p:nvSpPr>
          <p:cNvPr id="24" name="Rounded Rectangle 23"/>
          <p:cNvSpPr/>
          <p:nvPr/>
        </p:nvSpPr>
        <p:spPr bwMode="auto">
          <a:xfrm>
            <a:off x="503238" y="512763"/>
            <a:ext cx="8137525" cy="3810662"/>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latin typeface="Twinkl" pitchFamily="2" charset="0"/>
              </a:rPr>
              <a:t> </a:t>
            </a:r>
          </a:p>
        </p:txBody>
      </p:sp>
      <p:sp>
        <p:nvSpPr>
          <p:cNvPr id="4100" name="Title 1"/>
          <p:cNvSpPr txBox="1">
            <a:spLocks/>
          </p:cNvSpPr>
          <p:nvPr/>
        </p:nvSpPr>
        <p:spPr bwMode="auto">
          <a:xfrm>
            <a:off x="628650" y="4723061"/>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eaLnBrk="1" hangingPunct="1">
              <a:lnSpc>
                <a:spcPct val="90000"/>
              </a:lnSpc>
            </a:pPr>
            <a:r>
              <a:rPr lang="en-US" altLang="en-US" sz="3600" b="1" dirty="0">
                <a:latin typeface="Twinkl SemiBold" pitchFamily="2" charset="0"/>
              </a:rPr>
              <a:t>Success Criteria</a:t>
            </a:r>
          </a:p>
        </p:txBody>
      </p:sp>
      <p:sp>
        <p:nvSpPr>
          <p:cNvPr id="4101" name="Title 1"/>
          <p:cNvSpPr txBox="1">
            <a:spLocks/>
          </p:cNvSpPr>
          <p:nvPr/>
        </p:nvSpPr>
        <p:spPr bwMode="auto">
          <a:xfrm>
            <a:off x="689138" y="1537310"/>
            <a:ext cx="7886700" cy="2221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eaLnBrk="1" hangingPunct="1">
              <a:lnSpc>
                <a:spcPct val="90000"/>
              </a:lnSpc>
            </a:pPr>
            <a:r>
              <a:rPr lang="en-US" altLang="en-US" sz="2800" b="1" dirty="0">
                <a:latin typeface="Twinkl SemiBold" pitchFamily="2" charset="0"/>
              </a:rPr>
              <a:t>Bonjour year 6!</a:t>
            </a:r>
          </a:p>
          <a:p>
            <a:pPr eaLnBrk="1" hangingPunct="1">
              <a:lnSpc>
                <a:spcPct val="90000"/>
              </a:lnSpc>
            </a:pPr>
            <a:endParaRPr lang="en-US" altLang="en-US" sz="2800" b="1" dirty="0">
              <a:latin typeface="Twinkl SemiBold" pitchFamily="2" charset="0"/>
            </a:endParaRPr>
          </a:p>
          <a:p>
            <a:pPr eaLnBrk="1" hangingPunct="1">
              <a:lnSpc>
                <a:spcPct val="90000"/>
              </a:lnSpc>
            </a:pPr>
            <a:r>
              <a:rPr lang="en-US" altLang="en-US" sz="2800" b="1" dirty="0">
                <a:latin typeface="Twinkl SemiBold" pitchFamily="2" charset="0"/>
              </a:rPr>
              <a:t>For your last lesson you are going to revise the rules around the use of adjectives in French. We’ll use the topic of clothes so that you are familiar with the vocabulary. </a:t>
            </a:r>
          </a:p>
          <a:p>
            <a:pPr eaLnBrk="1" hangingPunct="1">
              <a:lnSpc>
                <a:spcPct val="90000"/>
              </a:lnSpc>
            </a:pPr>
            <a:r>
              <a:rPr lang="en-US" altLang="en-US" sz="2800" b="1" dirty="0">
                <a:latin typeface="Twinkl SemiBold" pitchFamily="2" charset="0"/>
              </a:rPr>
              <a:t>Remember, Spanish has similar rules with adjectives so you can transfer this knowledge to Spanish if you study it next year.  </a:t>
            </a:r>
          </a:p>
          <a:p>
            <a:pPr eaLnBrk="1" hangingPunct="1">
              <a:lnSpc>
                <a:spcPct val="90000"/>
              </a:lnSpc>
            </a:pPr>
            <a:endParaRPr lang="en-US" altLang="en-US" sz="2800" b="1" dirty="0">
              <a:latin typeface="Twinkl SemiBold" pitchFamily="2" charset="0"/>
            </a:endParaRPr>
          </a:p>
        </p:txBody>
      </p:sp>
      <p:sp>
        <p:nvSpPr>
          <p:cNvPr id="4103" name="Content Placeholder 15"/>
          <p:cNvSpPr txBox="1">
            <a:spLocks/>
          </p:cNvSpPr>
          <p:nvPr/>
        </p:nvSpPr>
        <p:spPr bwMode="auto">
          <a:xfrm>
            <a:off x="628650" y="5056205"/>
            <a:ext cx="788670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defRPr>
                <a:solidFill>
                  <a:schemeClr val="tx1"/>
                </a:solidFill>
                <a:latin typeface="Sassoon Infant Rg" panose="02000503030000020003" pitchFamily="50" charset="0"/>
              </a:defRPr>
            </a:lvl1pPr>
            <a:lvl2pPr marL="685800" indent="-22860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eaLnBrk="1" hangingPunct="1">
              <a:lnSpc>
                <a:spcPct val="90000"/>
              </a:lnSpc>
              <a:spcBef>
                <a:spcPts val="1000"/>
              </a:spcBef>
              <a:buFont typeface="Arial" panose="020B0604020202020204" pitchFamily="34" charset="0"/>
              <a:buChar char="•"/>
            </a:pPr>
            <a:r>
              <a:rPr lang="en-GB" altLang="en-US">
                <a:solidFill>
                  <a:srgbClr val="1C1C1C"/>
                </a:solidFill>
                <a:latin typeface="Twinkl" pitchFamily="2" charset="0"/>
                <a:ea typeface="Sassoon Infant Rg" panose="02000503030000020003" pitchFamily="50" charset="0"/>
                <a:cs typeface="Sassoon Infant Rg" panose="02000503030000020003" pitchFamily="50" charset="0"/>
              </a:rPr>
              <a:t>I can use the correct order to describe nouns, using foncé and clair.</a:t>
            </a:r>
          </a:p>
          <a:p>
            <a:pPr eaLnBrk="1" hangingPunct="1">
              <a:lnSpc>
                <a:spcPct val="90000"/>
              </a:lnSpc>
              <a:spcBef>
                <a:spcPts val="1000"/>
              </a:spcBef>
              <a:buFont typeface="Arial" panose="020B0604020202020204" pitchFamily="34" charset="0"/>
              <a:buChar char="•"/>
            </a:pPr>
            <a:r>
              <a:rPr lang="en-GB" altLang="en-US">
                <a:solidFill>
                  <a:srgbClr val="1C1C1C"/>
                </a:solidFill>
                <a:latin typeface="Twinkl" pitchFamily="2" charset="0"/>
                <a:ea typeface="Sassoon Infant Rg" panose="02000503030000020003" pitchFamily="50" charset="0"/>
                <a:cs typeface="Sassoon Infant Rg" panose="02000503030000020003" pitchFamily="50" charset="0"/>
              </a:rPr>
              <a:t>I can use the masculine and feminine form of colours when necessary.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641850" y="4249738"/>
            <a:ext cx="3662363" cy="688975"/>
          </a:xfrm>
          <a:prstGeom prst="rect">
            <a:avLst/>
          </a:prstGeom>
          <a:solidFill>
            <a:schemeClr val="bg1"/>
          </a:solidFill>
          <a:ln w="28575">
            <a:solidFill>
              <a:srgbClr val="31B7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dirty="0" err="1">
                <a:solidFill>
                  <a:srgbClr val="DB5183"/>
                </a:solidFill>
                <a:latin typeface="Twinkl" pitchFamily="2" charset="0"/>
              </a:rPr>
              <a:t>Une</a:t>
            </a:r>
            <a:r>
              <a:rPr lang="en-GB" sz="1600" dirty="0">
                <a:solidFill>
                  <a:srgbClr val="DB5183"/>
                </a:solidFill>
                <a:latin typeface="Twinkl" pitchFamily="2" charset="0"/>
              </a:rPr>
              <a:t> </a:t>
            </a:r>
            <a:r>
              <a:rPr lang="en-GB" sz="1600" dirty="0" err="1">
                <a:solidFill>
                  <a:srgbClr val="DB5183"/>
                </a:solidFill>
                <a:latin typeface="Twinkl" pitchFamily="2" charset="0"/>
              </a:rPr>
              <a:t>jupe</a:t>
            </a:r>
            <a:r>
              <a:rPr lang="en-GB" sz="1600" dirty="0">
                <a:solidFill>
                  <a:srgbClr val="DB5183"/>
                </a:solidFill>
                <a:latin typeface="Twinkl" pitchFamily="2" charset="0"/>
              </a:rPr>
              <a:t> </a:t>
            </a:r>
            <a:r>
              <a:rPr lang="en-GB" sz="1600" dirty="0" err="1">
                <a:solidFill>
                  <a:schemeClr val="tx1"/>
                </a:solidFill>
                <a:latin typeface="Twinkl" pitchFamily="2" charset="0"/>
              </a:rPr>
              <a:t>grise</a:t>
            </a:r>
            <a:r>
              <a:rPr lang="en-GB" sz="1600" dirty="0">
                <a:solidFill>
                  <a:schemeClr val="tx1"/>
                </a:solidFill>
                <a:latin typeface="Twinkl" pitchFamily="2" charset="0"/>
              </a:rPr>
              <a:t>.</a:t>
            </a:r>
          </a:p>
        </p:txBody>
      </p:sp>
      <p:sp>
        <p:nvSpPr>
          <p:cNvPr id="50" name="Rectangle 49"/>
          <p:cNvSpPr/>
          <p:nvPr/>
        </p:nvSpPr>
        <p:spPr>
          <a:xfrm>
            <a:off x="4641850" y="1509713"/>
            <a:ext cx="3662363" cy="2674937"/>
          </a:xfrm>
          <a:prstGeom prst="rect">
            <a:avLst/>
          </a:prstGeom>
          <a:solidFill>
            <a:schemeClr val="bg1"/>
          </a:solidFill>
          <a:ln w="28575">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316" name="Title 5"/>
          <p:cNvSpPr>
            <a:spLocks noGrp="1"/>
          </p:cNvSpPr>
          <p:nvPr>
            <p:ph type="title"/>
          </p:nvPr>
        </p:nvSpPr>
        <p:spPr bwMode="auto">
          <a:xfrm>
            <a:off x="457200" y="728663"/>
            <a:ext cx="8220075" cy="650875"/>
          </a:xfrm>
          <a:prstGeom prst="roundRect">
            <a:avLst>
              <a:gd name="adj" fmla="val 9639"/>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90000"/>
          </a:bodyPr>
          <a:lstStyle/>
          <a:p>
            <a:pPr algn="ctr" eaLnBrk="1" hangingPunct="1">
              <a:defRPr/>
            </a:pPr>
            <a:r>
              <a:rPr lang="en-GB" altLang="en-US"/>
              <a:t>What Colour Is It?</a:t>
            </a:r>
          </a:p>
        </p:txBody>
      </p:sp>
      <p:sp>
        <p:nvSpPr>
          <p:cNvPr id="13317" name="Rectangle 57"/>
          <p:cNvSpPr>
            <a:spLocks noChangeArrowheads="1"/>
          </p:cNvSpPr>
          <p:nvPr/>
        </p:nvSpPr>
        <p:spPr bwMode="auto">
          <a:xfrm>
            <a:off x="5986463" y="3668713"/>
            <a:ext cx="9731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algn="ctr" eaLnBrk="1" hangingPunct="1"/>
            <a:r>
              <a:rPr lang="en-GB" altLang="en-US" sz="1600">
                <a:solidFill>
                  <a:srgbClr val="DB5183"/>
                </a:solidFill>
                <a:latin typeface="Twinkl" pitchFamily="2" charset="0"/>
              </a:rPr>
              <a:t>une jupe</a:t>
            </a:r>
            <a:endParaRPr lang="en-GB" altLang="en-US" sz="1600">
              <a:solidFill>
                <a:srgbClr val="DB5183"/>
              </a:solidFill>
            </a:endParaRPr>
          </a:p>
        </p:txBody>
      </p:sp>
      <p:pic>
        <p:nvPicPr>
          <p:cNvPr id="59" name="play 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793038" y="4465638"/>
            <a:ext cx="25876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Whole Class"/>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9" name="Table 28"/>
          <p:cNvGraphicFramePr>
            <a:graphicFrameLocks noGrp="1"/>
          </p:cNvGraphicFramePr>
          <p:nvPr/>
        </p:nvGraphicFramePr>
        <p:xfrm>
          <a:off x="822325" y="1509713"/>
          <a:ext cx="3452813" cy="4357687"/>
        </p:xfrm>
        <a:graphic>
          <a:graphicData uri="http://schemas.openxmlformats.org/drawingml/2006/table">
            <a:tbl>
              <a:tblPr firstRow="1" bandRow="1">
                <a:tableStyleId>{5C22544A-7EE6-4342-B048-85BDC9FD1C3A}</a:tableStyleId>
              </a:tblPr>
              <a:tblGrid>
                <a:gridCol w="1726407">
                  <a:extLst>
                    <a:ext uri="{9D8B030D-6E8A-4147-A177-3AD203B41FA5}">
                      <a16:colId xmlns:a16="http://schemas.microsoft.com/office/drawing/2014/main" val="20000"/>
                    </a:ext>
                  </a:extLst>
                </a:gridCol>
                <a:gridCol w="1726407">
                  <a:extLst>
                    <a:ext uri="{9D8B030D-6E8A-4147-A177-3AD203B41FA5}">
                      <a16:colId xmlns:a16="http://schemas.microsoft.com/office/drawing/2014/main" val="20001"/>
                    </a:ext>
                  </a:extLst>
                </a:gridCol>
              </a:tblGrid>
              <a:tr h="335207">
                <a:tc>
                  <a:txBody>
                    <a:bodyPr/>
                    <a:lstStyle/>
                    <a:p>
                      <a:pPr algn="ctr"/>
                      <a:r>
                        <a:rPr lang="en-GB" sz="1600" i="0" dirty="0">
                          <a:solidFill>
                            <a:schemeClr val="bg1"/>
                          </a:solidFill>
                          <a:latin typeface="Twinkl" pitchFamily="2" charset="0"/>
                        </a:rPr>
                        <a:t>Colour</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rgbClr val="DB5183"/>
                      </a:solidFill>
                      <a:prstDash val="solid"/>
                      <a:round/>
                      <a:headEnd type="none" w="med" len="med"/>
                      <a:tailEnd type="none" w="med" len="med"/>
                    </a:lnR>
                    <a:lnT w="28575" cap="flat" cmpd="sng" algn="ctr">
                      <a:solidFill>
                        <a:srgbClr val="DB5183"/>
                      </a:solidFill>
                      <a:prstDash val="solid"/>
                      <a:round/>
                      <a:headEnd type="none" w="med" len="med"/>
                      <a:tailEnd type="none" w="med" len="med"/>
                    </a:lnT>
                    <a:lnB w="12700" cap="flat" cmpd="sng" algn="ctr">
                      <a:solidFill>
                        <a:srgbClr val="DB5183"/>
                      </a:solidFill>
                      <a:prstDash val="solid"/>
                      <a:round/>
                      <a:headEnd type="none" w="med" len="med"/>
                      <a:tailEnd type="none" w="med" len="med"/>
                    </a:lnB>
                    <a:solidFill>
                      <a:srgbClr val="DB5183"/>
                    </a:solidFill>
                  </a:tcPr>
                </a:tc>
                <a:tc>
                  <a:txBody>
                    <a:bodyPr/>
                    <a:lstStyle/>
                    <a:p>
                      <a:pPr algn="ctr"/>
                      <a:r>
                        <a:rPr lang="en-GB" sz="1600" i="0" dirty="0">
                          <a:solidFill>
                            <a:schemeClr val="bg1"/>
                          </a:solidFill>
                          <a:latin typeface="Twinkl" pitchFamily="2" charset="0"/>
                        </a:rPr>
                        <a:t>Feminine form</a:t>
                      </a:r>
                    </a:p>
                  </a:txBody>
                  <a:tcPr marL="91443" marR="91443" marT="45694" marB="45694">
                    <a:lnL w="12700" cap="flat" cmpd="sng" algn="ctr">
                      <a:solidFill>
                        <a:srgbClr val="DB5183"/>
                      </a:solidFill>
                      <a:prstDash val="solid"/>
                      <a:round/>
                      <a:headEnd type="none" w="med" len="med"/>
                      <a:tailEnd type="none" w="med" len="med"/>
                    </a:lnL>
                    <a:lnR w="28575" cap="flat" cmpd="sng" algn="ctr">
                      <a:solidFill>
                        <a:srgbClr val="DB5183"/>
                      </a:solidFill>
                      <a:prstDash val="solid"/>
                      <a:round/>
                      <a:headEnd type="none" w="med" len="med"/>
                      <a:tailEnd type="none" w="med" len="med"/>
                    </a:lnR>
                    <a:lnT w="28575" cap="flat" cmpd="sng" algn="ctr">
                      <a:solidFill>
                        <a:srgbClr val="DB5183"/>
                      </a:solidFill>
                      <a:prstDash val="solid"/>
                      <a:round/>
                      <a:headEnd type="none" w="med" len="med"/>
                      <a:tailEnd type="none" w="med" len="med"/>
                    </a:lnT>
                    <a:lnB w="12700" cap="flat" cmpd="sng" algn="ctr">
                      <a:solidFill>
                        <a:srgbClr val="DB5183"/>
                      </a:solidFill>
                      <a:prstDash val="solid"/>
                      <a:round/>
                      <a:headEnd type="none" w="med" len="med"/>
                      <a:tailEnd type="none" w="med" len="med"/>
                    </a:lnB>
                    <a:solidFill>
                      <a:srgbClr val="DB5183"/>
                    </a:solidFill>
                  </a:tcPr>
                </a:tc>
                <a:extLst>
                  <a:ext uri="{0D108BD9-81ED-4DB2-BD59-A6C34878D82A}">
                    <a16:rowId xmlns:a16="http://schemas.microsoft.com/office/drawing/2014/main" val="10000"/>
                  </a:ext>
                </a:extLst>
              </a:tr>
              <a:tr h="335207">
                <a:tc>
                  <a:txBody>
                    <a:bodyPr/>
                    <a:lstStyle/>
                    <a:p>
                      <a:pPr algn="ctr"/>
                      <a:r>
                        <a:rPr lang="en-GB" sz="1600" b="0" i="1" dirty="0">
                          <a:solidFill>
                            <a:schemeClr val="tx1"/>
                          </a:solidFill>
                          <a:latin typeface="Twinkl" pitchFamily="2" charset="0"/>
                        </a:rPr>
                        <a:t>blanc</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B518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a:solidFill>
                            <a:schemeClr val="tx1"/>
                          </a:solidFill>
                          <a:latin typeface="Twinkl" pitchFamily="2" charset="0"/>
                        </a:rPr>
                        <a:t>blanche</a:t>
                      </a: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rgbClr val="DB518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35207">
                <a:tc>
                  <a:txBody>
                    <a:bodyPr/>
                    <a:lstStyle/>
                    <a:p>
                      <a:pPr algn="ctr"/>
                      <a:r>
                        <a:rPr lang="en-GB" sz="1600" b="0" i="1" dirty="0">
                          <a:solidFill>
                            <a:schemeClr val="tx1"/>
                          </a:solidFill>
                          <a:latin typeface="Twinkl" pitchFamily="2" charset="0"/>
                        </a:rPr>
                        <a:t>violet</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err="1">
                          <a:solidFill>
                            <a:schemeClr val="tx1"/>
                          </a:solidFill>
                          <a:latin typeface="Twinkl" pitchFamily="2" charset="0"/>
                        </a:rPr>
                        <a:t>violette</a:t>
                      </a:r>
                      <a:endParaRPr lang="en-GB" sz="1600" i="1" dirty="0">
                        <a:solidFill>
                          <a:schemeClr val="tx1"/>
                        </a:solidFill>
                        <a:latin typeface="Twinkl" pitchFamily="2" charset="0"/>
                      </a:endParaRP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5207">
                <a:tc>
                  <a:txBody>
                    <a:bodyPr/>
                    <a:lstStyle/>
                    <a:p>
                      <a:pPr algn="ctr"/>
                      <a:r>
                        <a:rPr lang="en-GB" sz="1600" b="0" i="1" dirty="0">
                          <a:solidFill>
                            <a:schemeClr val="tx1"/>
                          </a:solidFill>
                          <a:latin typeface="Twinkl" pitchFamily="2" charset="0"/>
                        </a:rPr>
                        <a:t>noir</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a:solidFill>
                            <a:schemeClr val="tx1"/>
                          </a:solidFill>
                          <a:latin typeface="Twinkl" pitchFamily="2" charset="0"/>
                        </a:rPr>
                        <a:t>noire</a:t>
                      </a: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5207">
                <a:tc>
                  <a:txBody>
                    <a:bodyPr/>
                    <a:lstStyle/>
                    <a:p>
                      <a:pPr algn="ctr"/>
                      <a:r>
                        <a:rPr lang="en-GB" sz="1600" b="0" i="1" dirty="0" err="1">
                          <a:solidFill>
                            <a:schemeClr val="tx1"/>
                          </a:solidFill>
                          <a:latin typeface="Twinkl" pitchFamily="2" charset="0"/>
                        </a:rPr>
                        <a:t>gris</a:t>
                      </a:r>
                      <a:endParaRPr lang="en-GB" sz="1600" b="0" i="1" dirty="0">
                        <a:solidFill>
                          <a:schemeClr val="tx1"/>
                        </a:solidFill>
                        <a:latin typeface="Twinkl" pitchFamily="2" charset="0"/>
                      </a:endParaRP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err="1">
                          <a:solidFill>
                            <a:schemeClr val="tx1"/>
                          </a:solidFill>
                          <a:latin typeface="Twinkl" pitchFamily="2" charset="0"/>
                        </a:rPr>
                        <a:t>grise</a:t>
                      </a:r>
                      <a:endParaRPr lang="en-GB" sz="1600" i="1" dirty="0">
                        <a:solidFill>
                          <a:schemeClr val="tx1"/>
                        </a:solidFill>
                        <a:latin typeface="Twinkl" pitchFamily="2" charset="0"/>
                      </a:endParaRP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5207">
                <a:tc>
                  <a:txBody>
                    <a:bodyPr/>
                    <a:lstStyle/>
                    <a:p>
                      <a:pPr algn="ctr"/>
                      <a:r>
                        <a:rPr lang="en-GB" sz="1600" b="0" i="1" dirty="0">
                          <a:solidFill>
                            <a:schemeClr val="tx1"/>
                          </a:solidFill>
                          <a:latin typeface="Twinkl" pitchFamily="2" charset="0"/>
                        </a:rPr>
                        <a:t>bleu</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err="1">
                          <a:solidFill>
                            <a:schemeClr val="tx1"/>
                          </a:solidFill>
                          <a:latin typeface="Twinkl" pitchFamily="2" charset="0"/>
                        </a:rPr>
                        <a:t>bleue</a:t>
                      </a:r>
                      <a:endParaRPr lang="en-GB" sz="1600" i="1" dirty="0">
                        <a:solidFill>
                          <a:schemeClr val="tx1"/>
                        </a:solidFill>
                        <a:latin typeface="Twinkl" pitchFamily="2" charset="0"/>
                      </a:endParaRP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35207">
                <a:tc>
                  <a:txBody>
                    <a:bodyPr/>
                    <a:lstStyle/>
                    <a:p>
                      <a:pPr algn="ctr"/>
                      <a:r>
                        <a:rPr lang="en-GB" sz="1600" b="0" i="1" dirty="0" err="1">
                          <a:solidFill>
                            <a:schemeClr val="tx1"/>
                          </a:solidFill>
                          <a:latin typeface="Twinkl" pitchFamily="2" charset="0"/>
                        </a:rPr>
                        <a:t>vert</a:t>
                      </a:r>
                      <a:endParaRPr lang="en-GB" sz="1600" b="0" i="1" dirty="0">
                        <a:solidFill>
                          <a:schemeClr val="tx1"/>
                        </a:solidFill>
                        <a:latin typeface="Twinkl" pitchFamily="2" charset="0"/>
                      </a:endParaRP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B5183"/>
                      </a:solidFill>
                      <a:prstDash val="solid"/>
                      <a:round/>
                      <a:headEnd type="none" w="med" len="med"/>
                      <a:tailEnd type="none" w="med" len="med"/>
                    </a:lnB>
                    <a:solidFill>
                      <a:schemeClr val="bg1"/>
                    </a:solidFill>
                  </a:tcPr>
                </a:tc>
                <a:tc>
                  <a:txBody>
                    <a:bodyPr/>
                    <a:lstStyle/>
                    <a:p>
                      <a:pPr algn="ctr"/>
                      <a:r>
                        <a:rPr lang="en-GB" sz="1600" i="1" dirty="0" err="1">
                          <a:solidFill>
                            <a:schemeClr val="tx1"/>
                          </a:solidFill>
                          <a:latin typeface="Twinkl" pitchFamily="2" charset="0"/>
                        </a:rPr>
                        <a:t>verte</a:t>
                      </a:r>
                      <a:endParaRPr lang="en-GB" sz="1600" i="1" dirty="0">
                        <a:solidFill>
                          <a:schemeClr val="tx1"/>
                        </a:solidFill>
                        <a:latin typeface="Twinkl" pitchFamily="2" charset="0"/>
                      </a:endParaRP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B5183"/>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35207">
                <a:tc gridSpan="2">
                  <a:txBody>
                    <a:bodyPr/>
                    <a:lstStyle/>
                    <a:p>
                      <a:pPr algn="ctr"/>
                      <a:r>
                        <a:rPr lang="en-GB" sz="1600" b="0" i="0" dirty="0">
                          <a:solidFill>
                            <a:schemeClr val="bg1"/>
                          </a:solidFill>
                          <a:latin typeface="Twinkl" pitchFamily="2" charset="0"/>
                        </a:rPr>
                        <a:t>These colours stay the same</a:t>
                      </a:r>
                    </a:p>
                  </a:txBody>
                  <a:tcPr marL="91443" marR="91443" marT="45694" marB="45694">
                    <a:lnL w="28575" cap="flat" cmpd="sng" algn="ctr">
                      <a:solidFill>
                        <a:srgbClr val="DB5183"/>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rgbClr val="DB5183"/>
                      </a:solidFill>
                      <a:prstDash val="solid"/>
                      <a:round/>
                      <a:headEnd type="none" w="med" len="med"/>
                      <a:tailEnd type="none" w="med" len="med"/>
                    </a:lnT>
                    <a:lnB w="12700" cap="flat" cmpd="sng" algn="ctr">
                      <a:solidFill>
                        <a:srgbClr val="DB5183"/>
                      </a:solidFill>
                      <a:prstDash val="solid"/>
                      <a:round/>
                      <a:headEnd type="none" w="med" len="med"/>
                      <a:tailEnd type="none" w="med" len="med"/>
                    </a:lnB>
                    <a:solidFill>
                      <a:srgbClr val="DB5183"/>
                    </a:solidFill>
                  </a:tcPr>
                </a:tc>
                <a:tc hMerge="1">
                  <a:txBody>
                    <a:bodyPr/>
                    <a:lstStyle/>
                    <a:p>
                      <a:endParaRPr lang="en-GB" dirty="0"/>
                    </a:p>
                  </a:txBody>
                  <a:tcPr/>
                </a:tc>
                <a:extLst>
                  <a:ext uri="{0D108BD9-81ED-4DB2-BD59-A6C34878D82A}">
                    <a16:rowId xmlns:a16="http://schemas.microsoft.com/office/drawing/2014/main" val="10007"/>
                  </a:ext>
                </a:extLst>
              </a:tr>
              <a:tr h="335207">
                <a:tc>
                  <a:txBody>
                    <a:bodyPr/>
                    <a:lstStyle/>
                    <a:p>
                      <a:pPr algn="ctr"/>
                      <a:r>
                        <a:rPr lang="en-GB" sz="1600" b="0" i="1" dirty="0">
                          <a:solidFill>
                            <a:schemeClr val="tx1"/>
                          </a:solidFill>
                          <a:latin typeface="Twinkl" pitchFamily="2" charset="0"/>
                        </a:rPr>
                        <a:t>orange</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B518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a:solidFill>
                            <a:schemeClr val="tx1"/>
                          </a:solidFill>
                          <a:latin typeface="Twinkl" pitchFamily="2" charset="0"/>
                        </a:rPr>
                        <a:t>orange</a:t>
                      </a: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rgbClr val="DB518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35207">
                <a:tc>
                  <a:txBody>
                    <a:bodyPr/>
                    <a:lstStyle/>
                    <a:p>
                      <a:pPr algn="ctr"/>
                      <a:r>
                        <a:rPr lang="en-GB" sz="1600" b="0" i="1" dirty="0">
                          <a:solidFill>
                            <a:schemeClr val="tx1"/>
                          </a:solidFill>
                          <a:latin typeface="Twinkl" pitchFamily="2" charset="0"/>
                        </a:rPr>
                        <a:t>rouge</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a:solidFill>
                            <a:schemeClr val="tx1"/>
                          </a:solidFill>
                          <a:latin typeface="Twinkl" pitchFamily="2" charset="0"/>
                        </a:rPr>
                        <a:t>rouge</a:t>
                      </a: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35207">
                <a:tc>
                  <a:txBody>
                    <a:bodyPr/>
                    <a:lstStyle/>
                    <a:p>
                      <a:pPr algn="ctr"/>
                      <a:r>
                        <a:rPr lang="en-GB" sz="1600" b="0" i="1" dirty="0">
                          <a:solidFill>
                            <a:schemeClr val="tx1"/>
                          </a:solidFill>
                          <a:latin typeface="Twinkl" pitchFamily="2" charset="0"/>
                        </a:rPr>
                        <a:t>rose</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a:solidFill>
                            <a:schemeClr val="tx1"/>
                          </a:solidFill>
                          <a:latin typeface="Twinkl" pitchFamily="2" charset="0"/>
                        </a:rPr>
                        <a:t>   rose</a:t>
                      </a: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35207">
                <a:tc>
                  <a:txBody>
                    <a:bodyPr/>
                    <a:lstStyle/>
                    <a:p>
                      <a:pPr algn="ctr"/>
                      <a:r>
                        <a:rPr lang="en-GB" sz="1600" b="0" i="1" dirty="0" err="1">
                          <a:solidFill>
                            <a:schemeClr val="tx1"/>
                          </a:solidFill>
                          <a:latin typeface="Twinkl" pitchFamily="2" charset="0"/>
                        </a:rPr>
                        <a:t>marron</a:t>
                      </a:r>
                      <a:endParaRPr lang="en-GB" sz="1600" b="0" i="1" dirty="0">
                        <a:solidFill>
                          <a:schemeClr val="tx1"/>
                        </a:solidFill>
                        <a:latin typeface="Twinkl" pitchFamily="2" charset="0"/>
                      </a:endParaRP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err="1">
                          <a:solidFill>
                            <a:schemeClr val="tx1"/>
                          </a:solidFill>
                          <a:latin typeface="Twinkl" pitchFamily="2" charset="0"/>
                        </a:rPr>
                        <a:t>marron</a:t>
                      </a:r>
                      <a:endParaRPr lang="en-GB" sz="1600" i="1" dirty="0">
                        <a:solidFill>
                          <a:schemeClr val="tx1"/>
                        </a:solidFill>
                        <a:latin typeface="Twinkl" pitchFamily="2" charset="0"/>
                      </a:endParaRP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35207">
                <a:tc>
                  <a:txBody>
                    <a:bodyPr/>
                    <a:lstStyle/>
                    <a:p>
                      <a:pPr algn="ctr"/>
                      <a:r>
                        <a:rPr lang="en-GB" sz="1600" b="0" i="1" dirty="0" err="1">
                          <a:solidFill>
                            <a:schemeClr val="tx1"/>
                          </a:solidFill>
                          <a:latin typeface="Twinkl" pitchFamily="2" charset="0"/>
                        </a:rPr>
                        <a:t>jaune</a:t>
                      </a:r>
                      <a:endParaRPr lang="en-GB" sz="1600" b="0" i="1" dirty="0">
                        <a:solidFill>
                          <a:schemeClr val="tx1"/>
                        </a:solidFill>
                        <a:latin typeface="Twinkl" pitchFamily="2" charset="0"/>
                      </a:endParaRP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DB5183"/>
                      </a:solidFill>
                      <a:prstDash val="solid"/>
                      <a:round/>
                      <a:headEnd type="none" w="med" len="med"/>
                      <a:tailEnd type="none" w="med" len="med"/>
                    </a:lnB>
                    <a:solidFill>
                      <a:schemeClr val="bg1"/>
                    </a:solidFill>
                  </a:tcPr>
                </a:tc>
                <a:tc>
                  <a:txBody>
                    <a:bodyPr/>
                    <a:lstStyle/>
                    <a:p>
                      <a:pPr algn="ctr"/>
                      <a:r>
                        <a:rPr lang="en-GB" sz="1600" i="1" dirty="0" err="1">
                          <a:solidFill>
                            <a:schemeClr val="tx1"/>
                          </a:solidFill>
                          <a:latin typeface="Twinkl" pitchFamily="2" charset="0"/>
                        </a:rPr>
                        <a:t>jaune</a:t>
                      </a:r>
                      <a:endParaRPr lang="en-GB" sz="1600" i="1" dirty="0">
                        <a:solidFill>
                          <a:schemeClr val="tx1"/>
                        </a:solidFill>
                        <a:latin typeface="Twinkl" pitchFamily="2" charset="0"/>
                      </a:endParaRP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DB5183"/>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bl>
          </a:graphicData>
        </a:graphic>
      </p:graphicFrame>
      <p:sp>
        <p:nvSpPr>
          <p:cNvPr id="13365" name="Rectangle 13"/>
          <p:cNvSpPr>
            <a:spLocks noChangeArrowheads="1"/>
          </p:cNvSpPr>
          <p:nvPr/>
        </p:nvSpPr>
        <p:spPr bwMode="auto">
          <a:xfrm>
            <a:off x="4756150" y="5216525"/>
            <a:ext cx="34337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algn="ctr" eaLnBrk="1" hangingPunct="1"/>
            <a:r>
              <a:rPr lang="en-GB" altLang="en-US" sz="1600">
                <a:latin typeface="Twinkl" pitchFamily="2" charset="0"/>
              </a:rPr>
              <a:t>What do you need to remember?</a:t>
            </a:r>
            <a:endParaRPr lang="en-GB" altLang="en-US" sz="1600"/>
          </a:p>
        </p:txBody>
      </p:sp>
      <p:pic>
        <p:nvPicPr>
          <p:cNvPr id="13366" name="Picture 1"/>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626100" y="1716088"/>
            <a:ext cx="1558925"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extLst>
              <a:ext uri="{28A0092B-C50C-407E-A947-70E740481C1C}">
                <a14:useLocalDpi xmlns:a14="http://schemas.microsoft.com/office/drawing/2010/main" val="0"/>
              </a:ext>
            </a:extLst>
          </a:blip>
          <a:srcRect/>
          <a:stretch>
            <a:fillRect/>
          </a:stretch>
        </p:blipFill>
        <p:spPr bwMode="auto">
          <a:xfrm>
            <a:off x="9367838" y="424973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seq concurrent="1" nextAc="seek">
              <p:cTn id="12" restart="whenNotActive" fill="hold" evtFilter="cancelBubble" nodeType="interactiveSeq">
                <p:stCondLst>
                  <p:cond evt="onClick" delay="0">
                    <p:tgtEl>
                      <p:spTgt spid="59"/>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1" presetClass="mediacall" presetSubtype="0" fill="hold" nodeType="clickEffect">
                                  <p:stCondLst>
                                    <p:cond delay="0"/>
                                  </p:stCondLst>
                                  <p:childTnLst>
                                    <p:cmd type="call" cmd="playFrom(0.0)">
                                      <p:cBhvr>
                                        <p:cTn id="16" dur="3396" fill="hold"/>
                                        <p:tgtEl>
                                          <p:spTgt spid="2"/>
                                        </p:tgtEl>
                                      </p:cBhvr>
                                    </p:cmd>
                                  </p:childTnLst>
                                </p:cTn>
                              </p:par>
                            </p:childTnLst>
                          </p:cTn>
                        </p:par>
                      </p:childTnLst>
                    </p:cTn>
                  </p:par>
                </p:childTnLst>
              </p:cTn>
              <p:nextCondLst>
                <p:cond evt="onClick" delay="0">
                  <p:tgtEl>
                    <p:spTgt spid="59"/>
                  </p:tgtEl>
                </p:cond>
              </p:nextCondLst>
            </p:seq>
          </p:childTnLst>
        </p:cTn>
      </p:par>
    </p:tnLst>
    <p:bldLst>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641850" y="4249738"/>
            <a:ext cx="3662363" cy="688975"/>
          </a:xfrm>
          <a:prstGeom prst="rect">
            <a:avLst/>
          </a:prstGeom>
          <a:solidFill>
            <a:schemeClr val="bg1"/>
          </a:solidFill>
          <a:ln w="28575">
            <a:solidFill>
              <a:srgbClr val="31B7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dirty="0" err="1">
                <a:solidFill>
                  <a:srgbClr val="DB5183"/>
                </a:solidFill>
                <a:latin typeface="Twinkl" pitchFamily="2" charset="0"/>
              </a:rPr>
              <a:t>Une</a:t>
            </a:r>
            <a:r>
              <a:rPr lang="en-GB" sz="1600" dirty="0">
                <a:solidFill>
                  <a:srgbClr val="DB5183"/>
                </a:solidFill>
                <a:latin typeface="Twinkl" pitchFamily="2" charset="0"/>
              </a:rPr>
              <a:t> chemise </a:t>
            </a:r>
            <a:r>
              <a:rPr lang="en-GB" sz="1600" dirty="0" err="1">
                <a:solidFill>
                  <a:schemeClr val="tx1"/>
                </a:solidFill>
                <a:latin typeface="Twinkl" pitchFamily="2" charset="0"/>
              </a:rPr>
              <a:t>jaune</a:t>
            </a:r>
            <a:r>
              <a:rPr lang="en-GB" sz="1600" dirty="0">
                <a:solidFill>
                  <a:schemeClr val="tx1"/>
                </a:solidFill>
                <a:latin typeface="Twinkl" pitchFamily="2" charset="0"/>
              </a:rPr>
              <a:t>.</a:t>
            </a:r>
          </a:p>
        </p:txBody>
      </p:sp>
      <p:sp>
        <p:nvSpPr>
          <p:cNvPr id="50" name="Rectangle 49"/>
          <p:cNvSpPr/>
          <p:nvPr/>
        </p:nvSpPr>
        <p:spPr>
          <a:xfrm>
            <a:off x="4641850" y="1509713"/>
            <a:ext cx="3662363" cy="2674937"/>
          </a:xfrm>
          <a:prstGeom prst="rect">
            <a:avLst/>
          </a:prstGeom>
          <a:solidFill>
            <a:schemeClr val="bg1"/>
          </a:solidFill>
          <a:ln w="28575">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4340" name="Title 5"/>
          <p:cNvSpPr>
            <a:spLocks noGrp="1"/>
          </p:cNvSpPr>
          <p:nvPr>
            <p:ph type="title"/>
          </p:nvPr>
        </p:nvSpPr>
        <p:spPr bwMode="auto">
          <a:xfrm>
            <a:off x="457200" y="728663"/>
            <a:ext cx="8220075" cy="650875"/>
          </a:xfrm>
          <a:prstGeom prst="roundRect">
            <a:avLst>
              <a:gd name="adj" fmla="val 9639"/>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90000"/>
          </a:bodyPr>
          <a:lstStyle/>
          <a:p>
            <a:pPr algn="ctr" eaLnBrk="1" hangingPunct="1">
              <a:defRPr/>
            </a:pPr>
            <a:r>
              <a:rPr lang="en-GB" altLang="en-US"/>
              <a:t>What Colour Is It?</a:t>
            </a:r>
          </a:p>
        </p:txBody>
      </p:sp>
      <p:sp>
        <p:nvSpPr>
          <p:cNvPr id="14341" name="Rectangle 57"/>
          <p:cNvSpPr>
            <a:spLocks noChangeArrowheads="1"/>
          </p:cNvSpPr>
          <p:nvPr/>
        </p:nvSpPr>
        <p:spPr bwMode="auto">
          <a:xfrm>
            <a:off x="5826125" y="3668713"/>
            <a:ext cx="12938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algn="ctr" eaLnBrk="1" hangingPunct="1"/>
            <a:r>
              <a:rPr lang="en-GB" altLang="en-US" sz="1600">
                <a:solidFill>
                  <a:srgbClr val="DB5183"/>
                </a:solidFill>
                <a:latin typeface="Twinkl" pitchFamily="2" charset="0"/>
              </a:rPr>
              <a:t>une chemise</a:t>
            </a:r>
            <a:endParaRPr lang="en-GB" altLang="en-US" sz="1600">
              <a:solidFill>
                <a:srgbClr val="DB5183"/>
              </a:solidFill>
            </a:endParaRPr>
          </a:p>
        </p:txBody>
      </p:sp>
      <p:pic>
        <p:nvPicPr>
          <p:cNvPr id="59" name="play 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793038" y="4465638"/>
            <a:ext cx="25876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Whole Class"/>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9" name="Table 28"/>
          <p:cNvGraphicFramePr>
            <a:graphicFrameLocks noGrp="1"/>
          </p:cNvGraphicFramePr>
          <p:nvPr/>
        </p:nvGraphicFramePr>
        <p:xfrm>
          <a:off x="822325" y="1509713"/>
          <a:ext cx="3452813" cy="4357687"/>
        </p:xfrm>
        <a:graphic>
          <a:graphicData uri="http://schemas.openxmlformats.org/drawingml/2006/table">
            <a:tbl>
              <a:tblPr firstRow="1" bandRow="1">
                <a:tableStyleId>{5C22544A-7EE6-4342-B048-85BDC9FD1C3A}</a:tableStyleId>
              </a:tblPr>
              <a:tblGrid>
                <a:gridCol w="1726407">
                  <a:extLst>
                    <a:ext uri="{9D8B030D-6E8A-4147-A177-3AD203B41FA5}">
                      <a16:colId xmlns:a16="http://schemas.microsoft.com/office/drawing/2014/main" val="20000"/>
                    </a:ext>
                  </a:extLst>
                </a:gridCol>
                <a:gridCol w="1726407">
                  <a:extLst>
                    <a:ext uri="{9D8B030D-6E8A-4147-A177-3AD203B41FA5}">
                      <a16:colId xmlns:a16="http://schemas.microsoft.com/office/drawing/2014/main" val="20001"/>
                    </a:ext>
                  </a:extLst>
                </a:gridCol>
              </a:tblGrid>
              <a:tr h="335207">
                <a:tc>
                  <a:txBody>
                    <a:bodyPr/>
                    <a:lstStyle/>
                    <a:p>
                      <a:pPr algn="ctr"/>
                      <a:r>
                        <a:rPr lang="en-GB" sz="1600" i="0" dirty="0">
                          <a:solidFill>
                            <a:schemeClr val="bg1"/>
                          </a:solidFill>
                          <a:latin typeface="Twinkl" pitchFamily="2" charset="0"/>
                        </a:rPr>
                        <a:t>Colour</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rgbClr val="DB5183"/>
                      </a:solidFill>
                      <a:prstDash val="solid"/>
                      <a:round/>
                      <a:headEnd type="none" w="med" len="med"/>
                      <a:tailEnd type="none" w="med" len="med"/>
                    </a:lnR>
                    <a:lnT w="28575" cap="flat" cmpd="sng" algn="ctr">
                      <a:solidFill>
                        <a:srgbClr val="DB5183"/>
                      </a:solidFill>
                      <a:prstDash val="solid"/>
                      <a:round/>
                      <a:headEnd type="none" w="med" len="med"/>
                      <a:tailEnd type="none" w="med" len="med"/>
                    </a:lnT>
                    <a:lnB w="12700" cap="flat" cmpd="sng" algn="ctr">
                      <a:solidFill>
                        <a:srgbClr val="DB5183"/>
                      </a:solidFill>
                      <a:prstDash val="solid"/>
                      <a:round/>
                      <a:headEnd type="none" w="med" len="med"/>
                      <a:tailEnd type="none" w="med" len="med"/>
                    </a:lnB>
                    <a:solidFill>
                      <a:srgbClr val="DB5183"/>
                    </a:solidFill>
                  </a:tcPr>
                </a:tc>
                <a:tc>
                  <a:txBody>
                    <a:bodyPr/>
                    <a:lstStyle/>
                    <a:p>
                      <a:pPr algn="ctr"/>
                      <a:r>
                        <a:rPr lang="en-GB" sz="1600" i="0" dirty="0">
                          <a:solidFill>
                            <a:schemeClr val="bg1"/>
                          </a:solidFill>
                          <a:latin typeface="Twinkl" pitchFamily="2" charset="0"/>
                        </a:rPr>
                        <a:t>Feminine form</a:t>
                      </a:r>
                    </a:p>
                  </a:txBody>
                  <a:tcPr marL="91443" marR="91443" marT="45694" marB="45694">
                    <a:lnL w="12700" cap="flat" cmpd="sng" algn="ctr">
                      <a:solidFill>
                        <a:srgbClr val="DB5183"/>
                      </a:solidFill>
                      <a:prstDash val="solid"/>
                      <a:round/>
                      <a:headEnd type="none" w="med" len="med"/>
                      <a:tailEnd type="none" w="med" len="med"/>
                    </a:lnL>
                    <a:lnR w="28575" cap="flat" cmpd="sng" algn="ctr">
                      <a:solidFill>
                        <a:srgbClr val="DB5183"/>
                      </a:solidFill>
                      <a:prstDash val="solid"/>
                      <a:round/>
                      <a:headEnd type="none" w="med" len="med"/>
                      <a:tailEnd type="none" w="med" len="med"/>
                    </a:lnR>
                    <a:lnT w="28575" cap="flat" cmpd="sng" algn="ctr">
                      <a:solidFill>
                        <a:srgbClr val="DB5183"/>
                      </a:solidFill>
                      <a:prstDash val="solid"/>
                      <a:round/>
                      <a:headEnd type="none" w="med" len="med"/>
                      <a:tailEnd type="none" w="med" len="med"/>
                    </a:lnT>
                    <a:lnB w="12700" cap="flat" cmpd="sng" algn="ctr">
                      <a:solidFill>
                        <a:srgbClr val="DB5183"/>
                      </a:solidFill>
                      <a:prstDash val="solid"/>
                      <a:round/>
                      <a:headEnd type="none" w="med" len="med"/>
                      <a:tailEnd type="none" w="med" len="med"/>
                    </a:lnB>
                    <a:solidFill>
                      <a:srgbClr val="DB5183"/>
                    </a:solidFill>
                  </a:tcPr>
                </a:tc>
                <a:extLst>
                  <a:ext uri="{0D108BD9-81ED-4DB2-BD59-A6C34878D82A}">
                    <a16:rowId xmlns:a16="http://schemas.microsoft.com/office/drawing/2014/main" val="10000"/>
                  </a:ext>
                </a:extLst>
              </a:tr>
              <a:tr h="335207">
                <a:tc>
                  <a:txBody>
                    <a:bodyPr/>
                    <a:lstStyle/>
                    <a:p>
                      <a:pPr algn="ctr"/>
                      <a:r>
                        <a:rPr lang="en-GB" sz="1600" b="0" i="1" dirty="0">
                          <a:solidFill>
                            <a:schemeClr val="tx1"/>
                          </a:solidFill>
                          <a:latin typeface="Twinkl" pitchFamily="2" charset="0"/>
                        </a:rPr>
                        <a:t>blanc</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B518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a:solidFill>
                            <a:schemeClr val="tx1"/>
                          </a:solidFill>
                          <a:latin typeface="Twinkl" pitchFamily="2" charset="0"/>
                        </a:rPr>
                        <a:t>blanche</a:t>
                      </a: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rgbClr val="DB518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35207">
                <a:tc>
                  <a:txBody>
                    <a:bodyPr/>
                    <a:lstStyle/>
                    <a:p>
                      <a:pPr algn="ctr"/>
                      <a:r>
                        <a:rPr lang="en-GB" sz="1600" b="0" i="1" dirty="0">
                          <a:solidFill>
                            <a:schemeClr val="tx1"/>
                          </a:solidFill>
                          <a:latin typeface="Twinkl" pitchFamily="2" charset="0"/>
                        </a:rPr>
                        <a:t>violet</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err="1">
                          <a:solidFill>
                            <a:schemeClr val="tx1"/>
                          </a:solidFill>
                          <a:latin typeface="Twinkl" pitchFamily="2" charset="0"/>
                        </a:rPr>
                        <a:t>violette</a:t>
                      </a:r>
                      <a:endParaRPr lang="en-GB" sz="1600" i="1" dirty="0">
                        <a:solidFill>
                          <a:schemeClr val="tx1"/>
                        </a:solidFill>
                        <a:latin typeface="Twinkl" pitchFamily="2" charset="0"/>
                      </a:endParaRP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5207">
                <a:tc>
                  <a:txBody>
                    <a:bodyPr/>
                    <a:lstStyle/>
                    <a:p>
                      <a:pPr algn="ctr"/>
                      <a:r>
                        <a:rPr lang="en-GB" sz="1600" b="0" i="1" dirty="0">
                          <a:solidFill>
                            <a:schemeClr val="tx1"/>
                          </a:solidFill>
                          <a:latin typeface="Twinkl" pitchFamily="2" charset="0"/>
                        </a:rPr>
                        <a:t>noir</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a:solidFill>
                            <a:schemeClr val="tx1"/>
                          </a:solidFill>
                          <a:latin typeface="Twinkl" pitchFamily="2" charset="0"/>
                        </a:rPr>
                        <a:t>noire</a:t>
                      </a: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5207">
                <a:tc>
                  <a:txBody>
                    <a:bodyPr/>
                    <a:lstStyle/>
                    <a:p>
                      <a:pPr algn="ctr"/>
                      <a:r>
                        <a:rPr lang="en-GB" sz="1600" b="0" i="1" dirty="0" err="1">
                          <a:solidFill>
                            <a:schemeClr val="tx1"/>
                          </a:solidFill>
                          <a:latin typeface="Twinkl" pitchFamily="2" charset="0"/>
                        </a:rPr>
                        <a:t>gris</a:t>
                      </a:r>
                      <a:endParaRPr lang="en-GB" sz="1600" b="0" i="1" dirty="0">
                        <a:solidFill>
                          <a:schemeClr val="tx1"/>
                        </a:solidFill>
                        <a:latin typeface="Twinkl" pitchFamily="2" charset="0"/>
                      </a:endParaRP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err="1">
                          <a:solidFill>
                            <a:schemeClr val="tx1"/>
                          </a:solidFill>
                          <a:latin typeface="Twinkl" pitchFamily="2" charset="0"/>
                        </a:rPr>
                        <a:t>grise</a:t>
                      </a:r>
                      <a:endParaRPr lang="en-GB" sz="1600" i="1" dirty="0">
                        <a:solidFill>
                          <a:schemeClr val="tx1"/>
                        </a:solidFill>
                        <a:latin typeface="Twinkl" pitchFamily="2" charset="0"/>
                      </a:endParaRP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5207">
                <a:tc>
                  <a:txBody>
                    <a:bodyPr/>
                    <a:lstStyle/>
                    <a:p>
                      <a:pPr algn="ctr"/>
                      <a:r>
                        <a:rPr lang="en-GB" sz="1600" b="0" i="1" dirty="0">
                          <a:solidFill>
                            <a:schemeClr val="tx1"/>
                          </a:solidFill>
                          <a:latin typeface="Twinkl" pitchFamily="2" charset="0"/>
                        </a:rPr>
                        <a:t>bleu</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err="1">
                          <a:solidFill>
                            <a:schemeClr val="tx1"/>
                          </a:solidFill>
                          <a:latin typeface="Twinkl" pitchFamily="2" charset="0"/>
                        </a:rPr>
                        <a:t>bleue</a:t>
                      </a:r>
                      <a:endParaRPr lang="en-GB" sz="1600" i="1" dirty="0">
                        <a:solidFill>
                          <a:schemeClr val="tx1"/>
                        </a:solidFill>
                        <a:latin typeface="Twinkl" pitchFamily="2" charset="0"/>
                      </a:endParaRP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35207">
                <a:tc>
                  <a:txBody>
                    <a:bodyPr/>
                    <a:lstStyle/>
                    <a:p>
                      <a:pPr algn="ctr"/>
                      <a:r>
                        <a:rPr lang="en-GB" sz="1600" b="0" i="1" dirty="0" err="1">
                          <a:solidFill>
                            <a:schemeClr val="tx1"/>
                          </a:solidFill>
                          <a:latin typeface="Twinkl" pitchFamily="2" charset="0"/>
                        </a:rPr>
                        <a:t>vert</a:t>
                      </a:r>
                      <a:endParaRPr lang="en-GB" sz="1600" b="0" i="1" dirty="0">
                        <a:solidFill>
                          <a:schemeClr val="tx1"/>
                        </a:solidFill>
                        <a:latin typeface="Twinkl" pitchFamily="2" charset="0"/>
                      </a:endParaRP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B5183"/>
                      </a:solidFill>
                      <a:prstDash val="solid"/>
                      <a:round/>
                      <a:headEnd type="none" w="med" len="med"/>
                      <a:tailEnd type="none" w="med" len="med"/>
                    </a:lnB>
                    <a:solidFill>
                      <a:schemeClr val="bg1"/>
                    </a:solidFill>
                  </a:tcPr>
                </a:tc>
                <a:tc>
                  <a:txBody>
                    <a:bodyPr/>
                    <a:lstStyle/>
                    <a:p>
                      <a:pPr algn="ctr"/>
                      <a:r>
                        <a:rPr lang="en-GB" sz="1600" i="1" dirty="0" err="1">
                          <a:solidFill>
                            <a:schemeClr val="tx1"/>
                          </a:solidFill>
                          <a:latin typeface="Twinkl" pitchFamily="2" charset="0"/>
                        </a:rPr>
                        <a:t>verte</a:t>
                      </a:r>
                      <a:endParaRPr lang="en-GB" sz="1600" i="1" dirty="0">
                        <a:solidFill>
                          <a:schemeClr val="tx1"/>
                        </a:solidFill>
                        <a:latin typeface="Twinkl" pitchFamily="2" charset="0"/>
                      </a:endParaRP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B5183"/>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35207">
                <a:tc gridSpan="2">
                  <a:txBody>
                    <a:bodyPr/>
                    <a:lstStyle/>
                    <a:p>
                      <a:pPr algn="ctr"/>
                      <a:r>
                        <a:rPr lang="en-GB" sz="1600" b="0" i="0" dirty="0">
                          <a:solidFill>
                            <a:schemeClr val="bg1"/>
                          </a:solidFill>
                          <a:latin typeface="Twinkl" pitchFamily="2" charset="0"/>
                        </a:rPr>
                        <a:t>These colours stay the same</a:t>
                      </a:r>
                    </a:p>
                  </a:txBody>
                  <a:tcPr marL="91443" marR="91443" marT="45694" marB="45694">
                    <a:lnL w="28575" cap="flat" cmpd="sng" algn="ctr">
                      <a:solidFill>
                        <a:srgbClr val="DB5183"/>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rgbClr val="DB5183"/>
                      </a:solidFill>
                      <a:prstDash val="solid"/>
                      <a:round/>
                      <a:headEnd type="none" w="med" len="med"/>
                      <a:tailEnd type="none" w="med" len="med"/>
                    </a:lnT>
                    <a:lnB w="12700" cap="flat" cmpd="sng" algn="ctr">
                      <a:solidFill>
                        <a:srgbClr val="DB5183"/>
                      </a:solidFill>
                      <a:prstDash val="solid"/>
                      <a:round/>
                      <a:headEnd type="none" w="med" len="med"/>
                      <a:tailEnd type="none" w="med" len="med"/>
                    </a:lnB>
                    <a:solidFill>
                      <a:srgbClr val="DB5183"/>
                    </a:solidFill>
                  </a:tcPr>
                </a:tc>
                <a:tc hMerge="1">
                  <a:txBody>
                    <a:bodyPr/>
                    <a:lstStyle/>
                    <a:p>
                      <a:endParaRPr lang="en-GB" dirty="0"/>
                    </a:p>
                  </a:txBody>
                  <a:tcPr/>
                </a:tc>
                <a:extLst>
                  <a:ext uri="{0D108BD9-81ED-4DB2-BD59-A6C34878D82A}">
                    <a16:rowId xmlns:a16="http://schemas.microsoft.com/office/drawing/2014/main" val="10007"/>
                  </a:ext>
                </a:extLst>
              </a:tr>
              <a:tr h="335207">
                <a:tc>
                  <a:txBody>
                    <a:bodyPr/>
                    <a:lstStyle/>
                    <a:p>
                      <a:pPr algn="ctr"/>
                      <a:r>
                        <a:rPr lang="en-GB" sz="1600" b="0" i="1" dirty="0">
                          <a:solidFill>
                            <a:schemeClr val="tx1"/>
                          </a:solidFill>
                          <a:latin typeface="Twinkl" pitchFamily="2" charset="0"/>
                        </a:rPr>
                        <a:t>orange</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B518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a:solidFill>
                            <a:schemeClr val="tx1"/>
                          </a:solidFill>
                          <a:latin typeface="Twinkl" pitchFamily="2" charset="0"/>
                        </a:rPr>
                        <a:t>orange</a:t>
                      </a: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rgbClr val="DB518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35207">
                <a:tc>
                  <a:txBody>
                    <a:bodyPr/>
                    <a:lstStyle/>
                    <a:p>
                      <a:pPr algn="ctr"/>
                      <a:r>
                        <a:rPr lang="en-GB" sz="1600" b="0" i="1" dirty="0">
                          <a:solidFill>
                            <a:schemeClr val="tx1"/>
                          </a:solidFill>
                          <a:latin typeface="Twinkl" pitchFamily="2" charset="0"/>
                        </a:rPr>
                        <a:t>rouge</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a:solidFill>
                            <a:schemeClr val="tx1"/>
                          </a:solidFill>
                          <a:latin typeface="Twinkl" pitchFamily="2" charset="0"/>
                        </a:rPr>
                        <a:t>rouge</a:t>
                      </a: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35207">
                <a:tc>
                  <a:txBody>
                    <a:bodyPr/>
                    <a:lstStyle/>
                    <a:p>
                      <a:pPr algn="ctr"/>
                      <a:r>
                        <a:rPr lang="en-GB" sz="1600" b="0" i="1" dirty="0">
                          <a:solidFill>
                            <a:schemeClr val="tx1"/>
                          </a:solidFill>
                          <a:latin typeface="Twinkl" pitchFamily="2" charset="0"/>
                        </a:rPr>
                        <a:t>rose</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a:solidFill>
                            <a:schemeClr val="tx1"/>
                          </a:solidFill>
                          <a:latin typeface="Twinkl" pitchFamily="2" charset="0"/>
                        </a:rPr>
                        <a:t>   rose</a:t>
                      </a: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35207">
                <a:tc>
                  <a:txBody>
                    <a:bodyPr/>
                    <a:lstStyle/>
                    <a:p>
                      <a:pPr algn="ctr"/>
                      <a:r>
                        <a:rPr lang="en-GB" sz="1600" b="0" i="1" dirty="0" err="1">
                          <a:solidFill>
                            <a:schemeClr val="tx1"/>
                          </a:solidFill>
                          <a:latin typeface="Twinkl" pitchFamily="2" charset="0"/>
                        </a:rPr>
                        <a:t>marron</a:t>
                      </a:r>
                      <a:endParaRPr lang="en-GB" sz="1600" b="0" i="1" dirty="0">
                        <a:solidFill>
                          <a:schemeClr val="tx1"/>
                        </a:solidFill>
                        <a:latin typeface="Twinkl" pitchFamily="2" charset="0"/>
                      </a:endParaRP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err="1">
                          <a:solidFill>
                            <a:schemeClr val="tx1"/>
                          </a:solidFill>
                          <a:latin typeface="Twinkl" pitchFamily="2" charset="0"/>
                        </a:rPr>
                        <a:t>marron</a:t>
                      </a:r>
                      <a:endParaRPr lang="en-GB" sz="1600" i="1" dirty="0">
                        <a:solidFill>
                          <a:schemeClr val="tx1"/>
                        </a:solidFill>
                        <a:latin typeface="Twinkl" pitchFamily="2" charset="0"/>
                      </a:endParaRP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35207">
                <a:tc>
                  <a:txBody>
                    <a:bodyPr/>
                    <a:lstStyle/>
                    <a:p>
                      <a:pPr algn="ctr"/>
                      <a:r>
                        <a:rPr lang="en-GB" sz="1600" b="0" i="1" dirty="0" err="1">
                          <a:solidFill>
                            <a:schemeClr val="tx1"/>
                          </a:solidFill>
                          <a:latin typeface="Twinkl" pitchFamily="2" charset="0"/>
                        </a:rPr>
                        <a:t>jaune</a:t>
                      </a:r>
                      <a:endParaRPr lang="en-GB" sz="1600" b="0" i="1" dirty="0">
                        <a:solidFill>
                          <a:schemeClr val="tx1"/>
                        </a:solidFill>
                        <a:latin typeface="Twinkl" pitchFamily="2" charset="0"/>
                      </a:endParaRP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DB5183"/>
                      </a:solidFill>
                      <a:prstDash val="solid"/>
                      <a:round/>
                      <a:headEnd type="none" w="med" len="med"/>
                      <a:tailEnd type="none" w="med" len="med"/>
                    </a:lnB>
                    <a:solidFill>
                      <a:schemeClr val="bg1"/>
                    </a:solidFill>
                  </a:tcPr>
                </a:tc>
                <a:tc>
                  <a:txBody>
                    <a:bodyPr/>
                    <a:lstStyle/>
                    <a:p>
                      <a:pPr algn="ctr"/>
                      <a:r>
                        <a:rPr lang="en-GB" sz="1600" i="1" dirty="0" err="1">
                          <a:solidFill>
                            <a:schemeClr val="tx1"/>
                          </a:solidFill>
                          <a:latin typeface="Twinkl" pitchFamily="2" charset="0"/>
                        </a:rPr>
                        <a:t>jaune</a:t>
                      </a:r>
                      <a:endParaRPr lang="en-GB" sz="1600" i="1" dirty="0">
                        <a:solidFill>
                          <a:schemeClr val="tx1"/>
                        </a:solidFill>
                        <a:latin typeface="Twinkl" pitchFamily="2" charset="0"/>
                      </a:endParaRP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DB5183"/>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bl>
          </a:graphicData>
        </a:graphic>
      </p:graphicFrame>
      <p:sp>
        <p:nvSpPr>
          <p:cNvPr id="14389" name="Rectangle 13"/>
          <p:cNvSpPr>
            <a:spLocks noChangeArrowheads="1"/>
          </p:cNvSpPr>
          <p:nvPr/>
        </p:nvSpPr>
        <p:spPr bwMode="auto">
          <a:xfrm>
            <a:off x="4756150" y="5216525"/>
            <a:ext cx="34337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algn="ctr" eaLnBrk="1" hangingPunct="1"/>
            <a:r>
              <a:rPr lang="en-GB" altLang="en-US" sz="1600">
                <a:latin typeface="Twinkl" pitchFamily="2" charset="0"/>
              </a:rPr>
              <a:t>What do you need to remember?</a:t>
            </a:r>
            <a:endParaRPr lang="en-GB" altLang="en-US" sz="1600"/>
          </a:p>
        </p:txBody>
      </p:sp>
      <p:pic>
        <p:nvPicPr>
          <p:cNvPr id="14390" name="Picture 2"/>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670550" y="1697038"/>
            <a:ext cx="153987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extLst>
              <a:ext uri="{28A0092B-C50C-407E-A947-70E740481C1C}">
                <a14:useLocalDpi xmlns:a14="http://schemas.microsoft.com/office/drawing/2010/main" val="0"/>
              </a:ext>
            </a:extLst>
          </a:blip>
          <a:srcRect/>
          <a:stretch>
            <a:fillRect/>
          </a:stretch>
        </p:blipFill>
        <p:spPr bwMode="auto">
          <a:xfrm>
            <a:off x="9334500" y="424973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seq concurrent="1" nextAc="seek">
              <p:cTn id="12" restart="whenNotActive" fill="hold" evtFilter="cancelBubble" nodeType="interactiveSeq">
                <p:stCondLst>
                  <p:cond evt="onClick" delay="0">
                    <p:tgtEl>
                      <p:spTgt spid="59"/>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1" presetClass="mediacall" presetSubtype="0" fill="hold" nodeType="clickEffect">
                                  <p:stCondLst>
                                    <p:cond delay="0"/>
                                  </p:stCondLst>
                                  <p:childTnLst>
                                    <p:cmd type="call" cmd="playFrom(0.0)">
                                      <p:cBhvr>
                                        <p:cTn id="16" dur="2937" fill="hold"/>
                                        <p:tgtEl>
                                          <p:spTgt spid="2"/>
                                        </p:tgtEl>
                                      </p:cBhvr>
                                    </p:cmd>
                                  </p:childTnLst>
                                </p:cTn>
                              </p:par>
                            </p:childTnLst>
                          </p:cTn>
                        </p:par>
                      </p:childTnLst>
                    </p:cTn>
                  </p:par>
                </p:childTnLst>
              </p:cTn>
              <p:nextCondLst>
                <p:cond evt="onClick" delay="0">
                  <p:tgtEl>
                    <p:spTgt spid="59"/>
                  </p:tgtEl>
                </p:cond>
              </p:nextCondLst>
            </p:seq>
          </p:childTnLst>
        </p:cTn>
      </p:par>
    </p:tnLst>
    <p:bldLst>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641850" y="4249738"/>
            <a:ext cx="3662363" cy="688975"/>
          </a:xfrm>
          <a:prstGeom prst="rect">
            <a:avLst/>
          </a:prstGeom>
          <a:solidFill>
            <a:schemeClr val="bg1"/>
          </a:solidFill>
          <a:ln w="28575">
            <a:solidFill>
              <a:srgbClr val="31B7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dirty="0" err="1">
                <a:solidFill>
                  <a:srgbClr val="DB5183"/>
                </a:solidFill>
                <a:latin typeface="Twinkl" pitchFamily="2" charset="0"/>
              </a:rPr>
              <a:t>Une</a:t>
            </a:r>
            <a:r>
              <a:rPr lang="en-GB" sz="1600" dirty="0">
                <a:solidFill>
                  <a:srgbClr val="DB5183"/>
                </a:solidFill>
                <a:latin typeface="Twinkl" pitchFamily="2" charset="0"/>
              </a:rPr>
              <a:t> chemise </a:t>
            </a:r>
            <a:r>
              <a:rPr lang="en-GB" sz="1600" dirty="0">
                <a:solidFill>
                  <a:schemeClr val="tx1"/>
                </a:solidFill>
                <a:latin typeface="Twinkl" pitchFamily="2" charset="0"/>
              </a:rPr>
              <a:t>blanche.</a:t>
            </a:r>
          </a:p>
        </p:txBody>
      </p:sp>
      <p:sp>
        <p:nvSpPr>
          <p:cNvPr id="50" name="Rectangle 49"/>
          <p:cNvSpPr/>
          <p:nvPr/>
        </p:nvSpPr>
        <p:spPr>
          <a:xfrm>
            <a:off x="4641850" y="1509713"/>
            <a:ext cx="3662363" cy="2674937"/>
          </a:xfrm>
          <a:prstGeom prst="rect">
            <a:avLst/>
          </a:prstGeom>
          <a:solidFill>
            <a:schemeClr val="bg1"/>
          </a:solidFill>
          <a:ln w="28575">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5364" name="Title 5"/>
          <p:cNvSpPr>
            <a:spLocks noGrp="1"/>
          </p:cNvSpPr>
          <p:nvPr>
            <p:ph type="title"/>
          </p:nvPr>
        </p:nvSpPr>
        <p:spPr bwMode="auto">
          <a:xfrm>
            <a:off x="457200" y="728663"/>
            <a:ext cx="8220075" cy="650875"/>
          </a:xfrm>
          <a:prstGeom prst="roundRect">
            <a:avLst>
              <a:gd name="adj" fmla="val 9639"/>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90000"/>
          </a:bodyPr>
          <a:lstStyle/>
          <a:p>
            <a:pPr algn="ctr" eaLnBrk="1" hangingPunct="1">
              <a:defRPr/>
            </a:pPr>
            <a:r>
              <a:rPr lang="en-GB" altLang="en-US"/>
              <a:t>What Colour Is It?</a:t>
            </a:r>
          </a:p>
        </p:txBody>
      </p:sp>
      <p:sp>
        <p:nvSpPr>
          <p:cNvPr id="15365" name="Rectangle 57"/>
          <p:cNvSpPr>
            <a:spLocks noChangeArrowheads="1"/>
          </p:cNvSpPr>
          <p:nvPr/>
        </p:nvSpPr>
        <p:spPr bwMode="auto">
          <a:xfrm>
            <a:off x="5826125" y="3668713"/>
            <a:ext cx="12938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algn="ctr" eaLnBrk="1" hangingPunct="1"/>
            <a:r>
              <a:rPr lang="en-GB" altLang="en-US" sz="1600">
                <a:solidFill>
                  <a:srgbClr val="DB5183"/>
                </a:solidFill>
                <a:latin typeface="Twinkl" pitchFamily="2" charset="0"/>
              </a:rPr>
              <a:t>une chemise</a:t>
            </a:r>
            <a:endParaRPr lang="en-GB" altLang="en-US" sz="1600">
              <a:solidFill>
                <a:srgbClr val="DB5183"/>
              </a:solidFill>
            </a:endParaRPr>
          </a:p>
        </p:txBody>
      </p:sp>
      <p:pic>
        <p:nvPicPr>
          <p:cNvPr id="59" name="play 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793038" y="4465638"/>
            <a:ext cx="25876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Whole Class"/>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9" name="Table 28"/>
          <p:cNvGraphicFramePr>
            <a:graphicFrameLocks noGrp="1"/>
          </p:cNvGraphicFramePr>
          <p:nvPr/>
        </p:nvGraphicFramePr>
        <p:xfrm>
          <a:off x="822325" y="1509713"/>
          <a:ext cx="3452813" cy="4357687"/>
        </p:xfrm>
        <a:graphic>
          <a:graphicData uri="http://schemas.openxmlformats.org/drawingml/2006/table">
            <a:tbl>
              <a:tblPr firstRow="1" bandRow="1">
                <a:tableStyleId>{5C22544A-7EE6-4342-B048-85BDC9FD1C3A}</a:tableStyleId>
              </a:tblPr>
              <a:tblGrid>
                <a:gridCol w="1726407">
                  <a:extLst>
                    <a:ext uri="{9D8B030D-6E8A-4147-A177-3AD203B41FA5}">
                      <a16:colId xmlns:a16="http://schemas.microsoft.com/office/drawing/2014/main" val="20000"/>
                    </a:ext>
                  </a:extLst>
                </a:gridCol>
                <a:gridCol w="1726407">
                  <a:extLst>
                    <a:ext uri="{9D8B030D-6E8A-4147-A177-3AD203B41FA5}">
                      <a16:colId xmlns:a16="http://schemas.microsoft.com/office/drawing/2014/main" val="20001"/>
                    </a:ext>
                  </a:extLst>
                </a:gridCol>
              </a:tblGrid>
              <a:tr h="335207">
                <a:tc>
                  <a:txBody>
                    <a:bodyPr/>
                    <a:lstStyle/>
                    <a:p>
                      <a:pPr algn="ctr"/>
                      <a:r>
                        <a:rPr lang="en-GB" sz="1600" i="0" dirty="0">
                          <a:solidFill>
                            <a:schemeClr val="bg1"/>
                          </a:solidFill>
                          <a:latin typeface="Twinkl" pitchFamily="2" charset="0"/>
                        </a:rPr>
                        <a:t>Colour</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rgbClr val="DB5183"/>
                      </a:solidFill>
                      <a:prstDash val="solid"/>
                      <a:round/>
                      <a:headEnd type="none" w="med" len="med"/>
                      <a:tailEnd type="none" w="med" len="med"/>
                    </a:lnR>
                    <a:lnT w="28575" cap="flat" cmpd="sng" algn="ctr">
                      <a:solidFill>
                        <a:srgbClr val="DB5183"/>
                      </a:solidFill>
                      <a:prstDash val="solid"/>
                      <a:round/>
                      <a:headEnd type="none" w="med" len="med"/>
                      <a:tailEnd type="none" w="med" len="med"/>
                    </a:lnT>
                    <a:lnB w="12700" cap="flat" cmpd="sng" algn="ctr">
                      <a:solidFill>
                        <a:srgbClr val="DB5183"/>
                      </a:solidFill>
                      <a:prstDash val="solid"/>
                      <a:round/>
                      <a:headEnd type="none" w="med" len="med"/>
                      <a:tailEnd type="none" w="med" len="med"/>
                    </a:lnB>
                    <a:solidFill>
                      <a:srgbClr val="DB5183"/>
                    </a:solidFill>
                  </a:tcPr>
                </a:tc>
                <a:tc>
                  <a:txBody>
                    <a:bodyPr/>
                    <a:lstStyle/>
                    <a:p>
                      <a:pPr algn="ctr"/>
                      <a:r>
                        <a:rPr lang="en-GB" sz="1600" i="0" dirty="0">
                          <a:solidFill>
                            <a:schemeClr val="bg1"/>
                          </a:solidFill>
                          <a:latin typeface="Twinkl" pitchFamily="2" charset="0"/>
                        </a:rPr>
                        <a:t>Feminine form</a:t>
                      </a:r>
                    </a:p>
                  </a:txBody>
                  <a:tcPr marL="91443" marR="91443" marT="45694" marB="45694">
                    <a:lnL w="12700" cap="flat" cmpd="sng" algn="ctr">
                      <a:solidFill>
                        <a:srgbClr val="DB5183"/>
                      </a:solidFill>
                      <a:prstDash val="solid"/>
                      <a:round/>
                      <a:headEnd type="none" w="med" len="med"/>
                      <a:tailEnd type="none" w="med" len="med"/>
                    </a:lnL>
                    <a:lnR w="28575" cap="flat" cmpd="sng" algn="ctr">
                      <a:solidFill>
                        <a:srgbClr val="DB5183"/>
                      </a:solidFill>
                      <a:prstDash val="solid"/>
                      <a:round/>
                      <a:headEnd type="none" w="med" len="med"/>
                      <a:tailEnd type="none" w="med" len="med"/>
                    </a:lnR>
                    <a:lnT w="28575" cap="flat" cmpd="sng" algn="ctr">
                      <a:solidFill>
                        <a:srgbClr val="DB5183"/>
                      </a:solidFill>
                      <a:prstDash val="solid"/>
                      <a:round/>
                      <a:headEnd type="none" w="med" len="med"/>
                      <a:tailEnd type="none" w="med" len="med"/>
                    </a:lnT>
                    <a:lnB w="12700" cap="flat" cmpd="sng" algn="ctr">
                      <a:solidFill>
                        <a:srgbClr val="DB5183"/>
                      </a:solidFill>
                      <a:prstDash val="solid"/>
                      <a:round/>
                      <a:headEnd type="none" w="med" len="med"/>
                      <a:tailEnd type="none" w="med" len="med"/>
                    </a:lnB>
                    <a:solidFill>
                      <a:srgbClr val="DB5183"/>
                    </a:solidFill>
                  </a:tcPr>
                </a:tc>
                <a:extLst>
                  <a:ext uri="{0D108BD9-81ED-4DB2-BD59-A6C34878D82A}">
                    <a16:rowId xmlns:a16="http://schemas.microsoft.com/office/drawing/2014/main" val="10000"/>
                  </a:ext>
                </a:extLst>
              </a:tr>
              <a:tr h="335207">
                <a:tc>
                  <a:txBody>
                    <a:bodyPr/>
                    <a:lstStyle/>
                    <a:p>
                      <a:pPr algn="ctr"/>
                      <a:r>
                        <a:rPr lang="en-GB" sz="1600" b="0" i="1" dirty="0">
                          <a:solidFill>
                            <a:schemeClr val="tx1"/>
                          </a:solidFill>
                          <a:latin typeface="Twinkl" pitchFamily="2" charset="0"/>
                        </a:rPr>
                        <a:t>blanc</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B518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a:solidFill>
                            <a:schemeClr val="tx1"/>
                          </a:solidFill>
                          <a:latin typeface="Twinkl" pitchFamily="2" charset="0"/>
                        </a:rPr>
                        <a:t>blanche</a:t>
                      </a: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rgbClr val="DB518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35207">
                <a:tc>
                  <a:txBody>
                    <a:bodyPr/>
                    <a:lstStyle/>
                    <a:p>
                      <a:pPr algn="ctr"/>
                      <a:r>
                        <a:rPr lang="en-GB" sz="1600" b="0" i="1" dirty="0">
                          <a:solidFill>
                            <a:schemeClr val="tx1"/>
                          </a:solidFill>
                          <a:latin typeface="Twinkl" pitchFamily="2" charset="0"/>
                        </a:rPr>
                        <a:t>violet</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err="1">
                          <a:solidFill>
                            <a:schemeClr val="tx1"/>
                          </a:solidFill>
                          <a:latin typeface="Twinkl" pitchFamily="2" charset="0"/>
                        </a:rPr>
                        <a:t>violette</a:t>
                      </a:r>
                      <a:endParaRPr lang="en-GB" sz="1600" i="1" dirty="0">
                        <a:solidFill>
                          <a:schemeClr val="tx1"/>
                        </a:solidFill>
                        <a:latin typeface="Twinkl" pitchFamily="2" charset="0"/>
                      </a:endParaRP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5207">
                <a:tc>
                  <a:txBody>
                    <a:bodyPr/>
                    <a:lstStyle/>
                    <a:p>
                      <a:pPr algn="ctr"/>
                      <a:r>
                        <a:rPr lang="en-GB" sz="1600" b="0" i="1" dirty="0">
                          <a:solidFill>
                            <a:schemeClr val="tx1"/>
                          </a:solidFill>
                          <a:latin typeface="Twinkl" pitchFamily="2" charset="0"/>
                        </a:rPr>
                        <a:t>noir</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a:solidFill>
                            <a:schemeClr val="tx1"/>
                          </a:solidFill>
                          <a:latin typeface="Twinkl" pitchFamily="2" charset="0"/>
                        </a:rPr>
                        <a:t>noire</a:t>
                      </a: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5207">
                <a:tc>
                  <a:txBody>
                    <a:bodyPr/>
                    <a:lstStyle/>
                    <a:p>
                      <a:pPr algn="ctr"/>
                      <a:r>
                        <a:rPr lang="en-GB" sz="1600" b="0" i="1" dirty="0" err="1">
                          <a:solidFill>
                            <a:schemeClr val="tx1"/>
                          </a:solidFill>
                          <a:latin typeface="Twinkl" pitchFamily="2" charset="0"/>
                        </a:rPr>
                        <a:t>gris</a:t>
                      </a:r>
                      <a:endParaRPr lang="en-GB" sz="1600" b="0" i="1" dirty="0">
                        <a:solidFill>
                          <a:schemeClr val="tx1"/>
                        </a:solidFill>
                        <a:latin typeface="Twinkl" pitchFamily="2" charset="0"/>
                      </a:endParaRP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err="1">
                          <a:solidFill>
                            <a:schemeClr val="tx1"/>
                          </a:solidFill>
                          <a:latin typeface="Twinkl" pitchFamily="2" charset="0"/>
                        </a:rPr>
                        <a:t>grise</a:t>
                      </a:r>
                      <a:endParaRPr lang="en-GB" sz="1600" i="1" dirty="0">
                        <a:solidFill>
                          <a:schemeClr val="tx1"/>
                        </a:solidFill>
                        <a:latin typeface="Twinkl" pitchFamily="2" charset="0"/>
                      </a:endParaRP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5207">
                <a:tc>
                  <a:txBody>
                    <a:bodyPr/>
                    <a:lstStyle/>
                    <a:p>
                      <a:pPr algn="ctr"/>
                      <a:r>
                        <a:rPr lang="en-GB" sz="1600" b="0" i="1" dirty="0">
                          <a:solidFill>
                            <a:schemeClr val="tx1"/>
                          </a:solidFill>
                          <a:latin typeface="Twinkl" pitchFamily="2" charset="0"/>
                        </a:rPr>
                        <a:t>bleu</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err="1">
                          <a:solidFill>
                            <a:schemeClr val="tx1"/>
                          </a:solidFill>
                          <a:latin typeface="Twinkl" pitchFamily="2" charset="0"/>
                        </a:rPr>
                        <a:t>bleue</a:t>
                      </a:r>
                      <a:endParaRPr lang="en-GB" sz="1600" i="1" dirty="0">
                        <a:solidFill>
                          <a:schemeClr val="tx1"/>
                        </a:solidFill>
                        <a:latin typeface="Twinkl" pitchFamily="2" charset="0"/>
                      </a:endParaRP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35207">
                <a:tc>
                  <a:txBody>
                    <a:bodyPr/>
                    <a:lstStyle/>
                    <a:p>
                      <a:pPr algn="ctr"/>
                      <a:r>
                        <a:rPr lang="en-GB" sz="1600" b="0" i="1" dirty="0" err="1">
                          <a:solidFill>
                            <a:schemeClr val="tx1"/>
                          </a:solidFill>
                          <a:latin typeface="Twinkl" pitchFamily="2" charset="0"/>
                        </a:rPr>
                        <a:t>vert</a:t>
                      </a:r>
                      <a:endParaRPr lang="en-GB" sz="1600" b="0" i="1" dirty="0">
                        <a:solidFill>
                          <a:schemeClr val="tx1"/>
                        </a:solidFill>
                        <a:latin typeface="Twinkl" pitchFamily="2" charset="0"/>
                      </a:endParaRP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B5183"/>
                      </a:solidFill>
                      <a:prstDash val="solid"/>
                      <a:round/>
                      <a:headEnd type="none" w="med" len="med"/>
                      <a:tailEnd type="none" w="med" len="med"/>
                    </a:lnB>
                    <a:solidFill>
                      <a:schemeClr val="bg1"/>
                    </a:solidFill>
                  </a:tcPr>
                </a:tc>
                <a:tc>
                  <a:txBody>
                    <a:bodyPr/>
                    <a:lstStyle/>
                    <a:p>
                      <a:pPr algn="ctr"/>
                      <a:r>
                        <a:rPr lang="en-GB" sz="1600" i="1" dirty="0" err="1">
                          <a:solidFill>
                            <a:schemeClr val="tx1"/>
                          </a:solidFill>
                          <a:latin typeface="Twinkl" pitchFamily="2" charset="0"/>
                        </a:rPr>
                        <a:t>verte</a:t>
                      </a:r>
                      <a:endParaRPr lang="en-GB" sz="1600" i="1" dirty="0">
                        <a:solidFill>
                          <a:schemeClr val="tx1"/>
                        </a:solidFill>
                        <a:latin typeface="Twinkl" pitchFamily="2" charset="0"/>
                      </a:endParaRP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B5183"/>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35207">
                <a:tc gridSpan="2">
                  <a:txBody>
                    <a:bodyPr/>
                    <a:lstStyle/>
                    <a:p>
                      <a:pPr algn="ctr"/>
                      <a:r>
                        <a:rPr lang="en-GB" sz="1600" b="0" i="0" dirty="0">
                          <a:solidFill>
                            <a:schemeClr val="bg1"/>
                          </a:solidFill>
                          <a:latin typeface="Twinkl" pitchFamily="2" charset="0"/>
                        </a:rPr>
                        <a:t>These colours stay the same</a:t>
                      </a:r>
                    </a:p>
                  </a:txBody>
                  <a:tcPr marL="91443" marR="91443" marT="45694" marB="45694">
                    <a:lnL w="28575" cap="flat" cmpd="sng" algn="ctr">
                      <a:solidFill>
                        <a:srgbClr val="DB5183"/>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rgbClr val="DB5183"/>
                      </a:solidFill>
                      <a:prstDash val="solid"/>
                      <a:round/>
                      <a:headEnd type="none" w="med" len="med"/>
                      <a:tailEnd type="none" w="med" len="med"/>
                    </a:lnT>
                    <a:lnB w="12700" cap="flat" cmpd="sng" algn="ctr">
                      <a:solidFill>
                        <a:srgbClr val="DB5183"/>
                      </a:solidFill>
                      <a:prstDash val="solid"/>
                      <a:round/>
                      <a:headEnd type="none" w="med" len="med"/>
                      <a:tailEnd type="none" w="med" len="med"/>
                    </a:lnB>
                    <a:solidFill>
                      <a:srgbClr val="DB5183"/>
                    </a:solidFill>
                  </a:tcPr>
                </a:tc>
                <a:tc hMerge="1">
                  <a:txBody>
                    <a:bodyPr/>
                    <a:lstStyle/>
                    <a:p>
                      <a:endParaRPr lang="en-GB" dirty="0"/>
                    </a:p>
                  </a:txBody>
                  <a:tcPr/>
                </a:tc>
                <a:extLst>
                  <a:ext uri="{0D108BD9-81ED-4DB2-BD59-A6C34878D82A}">
                    <a16:rowId xmlns:a16="http://schemas.microsoft.com/office/drawing/2014/main" val="10007"/>
                  </a:ext>
                </a:extLst>
              </a:tr>
              <a:tr h="335207">
                <a:tc>
                  <a:txBody>
                    <a:bodyPr/>
                    <a:lstStyle/>
                    <a:p>
                      <a:pPr algn="ctr"/>
                      <a:r>
                        <a:rPr lang="en-GB" sz="1600" b="0" i="1" dirty="0">
                          <a:solidFill>
                            <a:schemeClr val="tx1"/>
                          </a:solidFill>
                          <a:latin typeface="Twinkl" pitchFamily="2" charset="0"/>
                        </a:rPr>
                        <a:t>orange</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B518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a:solidFill>
                            <a:schemeClr val="tx1"/>
                          </a:solidFill>
                          <a:latin typeface="Twinkl" pitchFamily="2" charset="0"/>
                        </a:rPr>
                        <a:t>orange</a:t>
                      </a: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rgbClr val="DB518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35207">
                <a:tc>
                  <a:txBody>
                    <a:bodyPr/>
                    <a:lstStyle/>
                    <a:p>
                      <a:pPr algn="ctr"/>
                      <a:r>
                        <a:rPr lang="en-GB" sz="1600" b="0" i="1" dirty="0">
                          <a:solidFill>
                            <a:schemeClr val="tx1"/>
                          </a:solidFill>
                          <a:latin typeface="Twinkl" pitchFamily="2" charset="0"/>
                        </a:rPr>
                        <a:t>rouge</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a:solidFill>
                            <a:schemeClr val="tx1"/>
                          </a:solidFill>
                          <a:latin typeface="Twinkl" pitchFamily="2" charset="0"/>
                        </a:rPr>
                        <a:t>rouge</a:t>
                      </a: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35207">
                <a:tc>
                  <a:txBody>
                    <a:bodyPr/>
                    <a:lstStyle/>
                    <a:p>
                      <a:pPr algn="ctr"/>
                      <a:r>
                        <a:rPr lang="en-GB" sz="1600" b="0" i="1" dirty="0">
                          <a:solidFill>
                            <a:schemeClr val="tx1"/>
                          </a:solidFill>
                          <a:latin typeface="Twinkl" pitchFamily="2" charset="0"/>
                        </a:rPr>
                        <a:t>rose</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a:solidFill>
                            <a:schemeClr val="tx1"/>
                          </a:solidFill>
                          <a:latin typeface="Twinkl" pitchFamily="2" charset="0"/>
                        </a:rPr>
                        <a:t>   rose</a:t>
                      </a: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35207">
                <a:tc>
                  <a:txBody>
                    <a:bodyPr/>
                    <a:lstStyle/>
                    <a:p>
                      <a:pPr algn="ctr"/>
                      <a:r>
                        <a:rPr lang="en-GB" sz="1600" b="0" i="1" dirty="0" err="1">
                          <a:solidFill>
                            <a:schemeClr val="tx1"/>
                          </a:solidFill>
                          <a:latin typeface="Twinkl" pitchFamily="2" charset="0"/>
                        </a:rPr>
                        <a:t>marron</a:t>
                      </a:r>
                      <a:endParaRPr lang="en-GB" sz="1600" b="0" i="1" dirty="0">
                        <a:solidFill>
                          <a:schemeClr val="tx1"/>
                        </a:solidFill>
                        <a:latin typeface="Twinkl" pitchFamily="2" charset="0"/>
                      </a:endParaRP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err="1">
                          <a:solidFill>
                            <a:schemeClr val="tx1"/>
                          </a:solidFill>
                          <a:latin typeface="Twinkl" pitchFamily="2" charset="0"/>
                        </a:rPr>
                        <a:t>marron</a:t>
                      </a:r>
                      <a:endParaRPr lang="en-GB" sz="1600" i="1" dirty="0">
                        <a:solidFill>
                          <a:schemeClr val="tx1"/>
                        </a:solidFill>
                        <a:latin typeface="Twinkl" pitchFamily="2" charset="0"/>
                      </a:endParaRP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35207">
                <a:tc>
                  <a:txBody>
                    <a:bodyPr/>
                    <a:lstStyle/>
                    <a:p>
                      <a:pPr algn="ctr"/>
                      <a:r>
                        <a:rPr lang="en-GB" sz="1600" b="0" i="1" dirty="0" err="1">
                          <a:solidFill>
                            <a:schemeClr val="tx1"/>
                          </a:solidFill>
                          <a:latin typeface="Twinkl" pitchFamily="2" charset="0"/>
                        </a:rPr>
                        <a:t>jaune</a:t>
                      </a:r>
                      <a:endParaRPr lang="en-GB" sz="1600" b="0" i="1" dirty="0">
                        <a:solidFill>
                          <a:schemeClr val="tx1"/>
                        </a:solidFill>
                        <a:latin typeface="Twinkl" pitchFamily="2" charset="0"/>
                      </a:endParaRP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DB5183"/>
                      </a:solidFill>
                      <a:prstDash val="solid"/>
                      <a:round/>
                      <a:headEnd type="none" w="med" len="med"/>
                      <a:tailEnd type="none" w="med" len="med"/>
                    </a:lnB>
                    <a:solidFill>
                      <a:schemeClr val="bg1"/>
                    </a:solidFill>
                  </a:tcPr>
                </a:tc>
                <a:tc>
                  <a:txBody>
                    <a:bodyPr/>
                    <a:lstStyle/>
                    <a:p>
                      <a:pPr algn="ctr"/>
                      <a:r>
                        <a:rPr lang="en-GB" sz="1600" i="1" dirty="0" err="1">
                          <a:solidFill>
                            <a:schemeClr val="tx1"/>
                          </a:solidFill>
                          <a:latin typeface="Twinkl" pitchFamily="2" charset="0"/>
                        </a:rPr>
                        <a:t>jaune</a:t>
                      </a:r>
                      <a:endParaRPr lang="en-GB" sz="1600" i="1" dirty="0">
                        <a:solidFill>
                          <a:schemeClr val="tx1"/>
                        </a:solidFill>
                        <a:latin typeface="Twinkl" pitchFamily="2" charset="0"/>
                      </a:endParaRP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DB5183"/>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bl>
          </a:graphicData>
        </a:graphic>
      </p:graphicFrame>
      <p:sp>
        <p:nvSpPr>
          <p:cNvPr id="15413" name="Rectangle 13"/>
          <p:cNvSpPr>
            <a:spLocks noChangeArrowheads="1"/>
          </p:cNvSpPr>
          <p:nvPr/>
        </p:nvSpPr>
        <p:spPr bwMode="auto">
          <a:xfrm>
            <a:off x="4756150" y="5216525"/>
            <a:ext cx="34337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algn="ctr" eaLnBrk="1" hangingPunct="1"/>
            <a:r>
              <a:rPr lang="en-GB" altLang="en-US" sz="1600">
                <a:latin typeface="Twinkl" pitchFamily="2" charset="0"/>
              </a:rPr>
              <a:t>What do you need to remember?</a:t>
            </a:r>
            <a:endParaRPr lang="en-GB" altLang="en-US" sz="1600"/>
          </a:p>
        </p:txBody>
      </p:sp>
      <p:pic>
        <p:nvPicPr>
          <p:cNvPr id="15414" name="Picture 1"/>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686425" y="1719263"/>
            <a:ext cx="1522413"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extLst>
              <a:ext uri="{28A0092B-C50C-407E-A947-70E740481C1C}">
                <a14:useLocalDpi xmlns:a14="http://schemas.microsoft.com/office/drawing/2010/main" val="0"/>
              </a:ext>
            </a:extLst>
          </a:blip>
          <a:srcRect/>
          <a:stretch>
            <a:fillRect/>
          </a:stretch>
        </p:blipFill>
        <p:spPr bwMode="auto">
          <a:xfrm>
            <a:off x="9301163" y="42894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seq concurrent="1" nextAc="seek">
              <p:cTn id="12" restart="whenNotActive" fill="hold" evtFilter="cancelBubble" nodeType="interactiveSeq">
                <p:stCondLst>
                  <p:cond evt="onClick" delay="0">
                    <p:tgtEl>
                      <p:spTgt spid="59"/>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1" presetClass="mediacall" presetSubtype="0" fill="hold" nodeType="clickEffect">
                                  <p:stCondLst>
                                    <p:cond delay="0"/>
                                  </p:stCondLst>
                                  <p:childTnLst>
                                    <p:cmd type="call" cmd="playFrom(0.0)">
                                      <p:cBhvr>
                                        <p:cTn id="16" dur="3304" fill="hold"/>
                                        <p:tgtEl>
                                          <p:spTgt spid="2"/>
                                        </p:tgtEl>
                                      </p:cBhvr>
                                    </p:cmd>
                                  </p:childTnLst>
                                </p:cTn>
                              </p:par>
                            </p:childTnLst>
                          </p:cTn>
                        </p:par>
                      </p:childTnLst>
                    </p:cTn>
                  </p:par>
                </p:childTnLst>
              </p:cTn>
              <p:nextCondLst>
                <p:cond evt="onClick" delay="0">
                  <p:tgtEl>
                    <p:spTgt spid="59"/>
                  </p:tgtEl>
                </p:cond>
              </p:nextCondLst>
            </p:seq>
          </p:childTnLst>
        </p:cTn>
      </p:par>
    </p:tnLst>
    <p:bldLst>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5"/>
          <p:cNvSpPr>
            <a:spLocks noGrp="1"/>
          </p:cNvSpPr>
          <p:nvPr>
            <p:ph type="title"/>
          </p:nvPr>
        </p:nvSpPr>
        <p:spPr bwMode="auto">
          <a:xfrm>
            <a:off x="457200" y="728663"/>
            <a:ext cx="8220075" cy="650875"/>
          </a:xfrm>
          <a:prstGeom prst="roundRect">
            <a:avLst>
              <a:gd name="adj" fmla="val 9639"/>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90000"/>
          </a:bodyPr>
          <a:lstStyle/>
          <a:p>
            <a:pPr algn="ctr" eaLnBrk="1" hangingPunct="1">
              <a:defRPr/>
            </a:pPr>
            <a:r>
              <a:rPr lang="en-GB" altLang="en-US"/>
              <a:t>Match the Cards</a:t>
            </a:r>
          </a:p>
        </p:txBody>
      </p:sp>
      <p:sp>
        <p:nvSpPr>
          <p:cNvPr id="10" name="Rectangle 9"/>
          <p:cNvSpPr/>
          <p:nvPr/>
        </p:nvSpPr>
        <p:spPr>
          <a:xfrm>
            <a:off x="755650" y="1592263"/>
            <a:ext cx="7632700" cy="954087"/>
          </a:xfrm>
          <a:prstGeom prst="rect">
            <a:avLst/>
          </a:prstGeom>
          <a:solidFill>
            <a:srgbClr val="8FC7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600"/>
              </a:spcAft>
              <a:defRPr/>
            </a:pPr>
            <a:r>
              <a:rPr lang="en-GB" sz="1600" dirty="0">
                <a:solidFill>
                  <a:schemeClr val="tx1"/>
                </a:solidFill>
                <a:latin typeface="Twinkl" pitchFamily="2" charset="0"/>
              </a:rPr>
              <a:t>With a partner, use the </a:t>
            </a:r>
            <a:r>
              <a:rPr lang="en-GB" sz="1600" b="1" dirty="0">
                <a:solidFill>
                  <a:schemeClr val="tx1"/>
                </a:solidFill>
                <a:latin typeface="Twinkl" pitchFamily="2" charset="0"/>
              </a:rPr>
              <a:t>Colour Clothes Matching Cards </a:t>
            </a:r>
            <a:r>
              <a:rPr lang="en-GB" sz="1600" dirty="0">
                <a:solidFill>
                  <a:schemeClr val="tx1"/>
                </a:solidFill>
                <a:latin typeface="Twinkl" pitchFamily="2" charset="0"/>
              </a:rPr>
              <a:t>and choose a picture, then match it with the correct colour card. Make sure you choose the correct masculine or feminine form of the adjective.</a:t>
            </a:r>
          </a:p>
        </p:txBody>
      </p:sp>
      <p:sp>
        <p:nvSpPr>
          <p:cNvPr id="22" name="Rectangle 21"/>
          <p:cNvSpPr/>
          <p:nvPr/>
        </p:nvSpPr>
        <p:spPr>
          <a:xfrm>
            <a:off x="755650" y="2660650"/>
            <a:ext cx="7632700" cy="3432175"/>
          </a:xfrm>
          <a:prstGeom prst="rect">
            <a:avLst/>
          </a:prstGeom>
          <a:solidFill>
            <a:srgbClr val="31B7BC"/>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600"/>
              </a:spcAft>
              <a:defRPr/>
            </a:pPr>
            <a:endParaRPr lang="en-GB" sz="1600" dirty="0">
              <a:solidFill>
                <a:schemeClr val="tx1"/>
              </a:solidFill>
              <a:latin typeface="Twinkl" pitchFamily="2" charset="0"/>
            </a:endParaRPr>
          </a:p>
        </p:txBody>
      </p:sp>
      <p:pic>
        <p:nvPicPr>
          <p:cNvPr id="16389" name="Pairs"/>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1238" y="2825750"/>
            <a:ext cx="4422775" cy="3127375"/>
          </a:xfrm>
          <a:prstGeom prst="rect">
            <a:avLst/>
          </a:prstGeom>
          <a:effectLst>
            <a:outerShdw blurRad="63500" sx="102000" sy="102000" algn="ctr" rotWithShape="0">
              <a:prstClr val="black">
                <a:alpha val="40000"/>
              </a:prstClr>
            </a:outerShdw>
          </a:effectLst>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79825" y="2825750"/>
            <a:ext cx="4424363" cy="3127375"/>
          </a:xfrm>
          <a:prstGeom prst="rect">
            <a:avLst/>
          </a:prstGeom>
          <a:effectLst>
            <a:outerShdw blurRad="63500" sx="102000" sy="102000" algn="ctr" rotWithShape="0">
              <a:prstClr val="black">
                <a:alpha val="40000"/>
              </a:prst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650" y="4292600"/>
            <a:ext cx="3636963" cy="1800225"/>
          </a:xfrm>
          <a:prstGeom prst="rect">
            <a:avLst/>
          </a:prstGeom>
          <a:solidFill>
            <a:schemeClr val="bg1"/>
          </a:solidFill>
          <a:ln w="28575">
            <a:solidFill>
              <a:srgbClr val="31B7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latin typeface="Twinkl" pitchFamily="2" charset="0"/>
              </a:rPr>
              <a:t>Light brown is marron </a:t>
            </a:r>
            <a:r>
              <a:rPr lang="en-GB" dirty="0" err="1">
                <a:solidFill>
                  <a:schemeClr val="tx1"/>
                </a:solidFill>
                <a:latin typeface="Twinkl" pitchFamily="2" charset="0"/>
              </a:rPr>
              <a:t>clair</a:t>
            </a:r>
            <a:endParaRPr lang="en-GB" dirty="0">
              <a:solidFill>
                <a:schemeClr val="tx1"/>
              </a:solidFill>
              <a:latin typeface="Twinkl" pitchFamily="2" charset="0"/>
            </a:endParaRPr>
          </a:p>
          <a:p>
            <a:pPr algn="ctr" eaLnBrk="1" fontAlgn="auto" hangingPunct="1">
              <a:spcBef>
                <a:spcPts val="0"/>
              </a:spcBef>
              <a:spcAft>
                <a:spcPts val="0"/>
              </a:spcAft>
              <a:defRPr/>
            </a:pPr>
            <a:endParaRPr lang="en-GB" dirty="0">
              <a:solidFill>
                <a:schemeClr val="tx1"/>
              </a:solidFill>
              <a:latin typeface="Twinkl" pitchFamily="2" charset="0"/>
            </a:endParaRPr>
          </a:p>
          <a:p>
            <a:pPr algn="ctr" eaLnBrk="1" fontAlgn="auto" hangingPunct="1">
              <a:spcBef>
                <a:spcPts val="0"/>
              </a:spcBef>
              <a:spcAft>
                <a:spcPts val="0"/>
              </a:spcAft>
              <a:defRPr/>
            </a:pPr>
            <a:r>
              <a:rPr lang="en-GB" dirty="0">
                <a:solidFill>
                  <a:schemeClr val="tx1"/>
                </a:solidFill>
                <a:latin typeface="Twinkl" pitchFamily="2" charset="0"/>
              </a:rPr>
              <a:t>and light green is vert </a:t>
            </a:r>
            <a:r>
              <a:rPr lang="en-GB" dirty="0" err="1">
                <a:solidFill>
                  <a:schemeClr val="tx1"/>
                </a:solidFill>
                <a:latin typeface="Twinkl" pitchFamily="2" charset="0"/>
              </a:rPr>
              <a:t>clair</a:t>
            </a:r>
            <a:r>
              <a:rPr lang="en-GB" dirty="0">
                <a:solidFill>
                  <a:schemeClr val="tx1"/>
                </a:solidFill>
                <a:latin typeface="Twinkl" pitchFamily="2" charset="0"/>
              </a:rPr>
              <a:t>.</a:t>
            </a:r>
          </a:p>
        </p:txBody>
      </p:sp>
      <p:sp>
        <p:nvSpPr>
          <p:cNvPr id="48" name="Rectangle 47"/>
          <p:cNvSpPr/>
          <p:nvPr/>
        </p:nvSpPr>
        <p:spPr>
          <a:xfrm>
            <a:off x="4751388" y="4292600"/>
            <a:ext cx="3636962" cy="1800225"/>
          </a:xfrm>
          <a:prstGeom prst="rect">
            <a:avLst/>
          </a:prstGeom>
          <a:solidFill>
            <a:schemeClr val="bg1"/>
          </a:solidFill>
          <a:ln w="28575">
            <a:solidFill>
              <a:srgbClr val="31B7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latin typeface="Twinkl" pitchFamily="2" charset="0"/>
              </a:rPr>
              <a:t>So dark pink is rose </a:t>
            </a:r>
            <a:r>
              <a:rPr lang="en-GB" dirty="0" err="1">
                <a:solidFill>
                  <a:schemeClr val="tx1"/>
                </a:solidFill>
                <a:latin typeface="Twinkl" pitchFamily="2" charset="0"/>
              </a:rPr>
              <a:t>foncé</a:t>
            </a:r>
            <a:endParaRPr lang="en-GB" dirty="0">
              <a:solidFill>
                <a:schemeClr val="tx1"/>
              </a:solidFill>
              <a:latin typeface="Twinkl" pitchFamily="2" charset="0"/>
            </a:endParaRPr>
          </a:p>
          <a:p>
            <a:pPr algn="ctr" eaLnBrk="1" fontAlgn="auto" hangingPunct="1">
              <a:spcBef>
                <a:spcPts val="0"/>
              </a:spcBef>
              <a:spcAft>
                <a:spcPts val="0"/>
              </a:spcAft>
              <a:defRPr/>
            </a:pPr>
            <a:endParaRPr lang="en-GB" dirty="0">
              <a:solidFill>
                <a:schemeClr val="tx1"/>
              </a:solidFill>
              <a:latin typeface="Twinkl" pitchFamily="2" charset="0"/>
            </a:endParaRPr>
          </a:p>
          <a:p>
            <a:pPr algn="ctr" eaLnBrk="1" fontAlgn="auto" hangingPunct="1">
              <a:spcBef>
                <a:spcPts val="0"/>
              </a:spcBef>
              <a:spcAft>
                <a:spcPts val="0"/>
              </a:spcAft>
              <a:defRPr/>
            </a:pPr>
            <a:r>
              <a:rPr lang="en-GB" dirty="0">
                <a:solidFill>
                  <a:schemeClr val="tx1"/>
                </a:solidFill>
                <a:latin typeface="Twinkl" pitchFamily="2" charset="0"/>
              </a:rPr>
              <a:t>and dark grey is </a:t>
            </a:r>
            <a:r>
              <a:rPr lang="en-GB" dirty="0" err="1">
                <a:solidFill>
                  <a:schemeClr val="tx1"/>
                </a:solidFill>
                <a:latin typeface="Twinkl" pitchFamily="2" charset="0"/>
              </a:rPr>
              <a:t>gris</a:t>
            </a:r>
            <a:r>
              <a:rPr lang="en-GB" dirty="0">
                <a:solidFill>
                  <a:schemeClr val="tx1"/>
                </a:solidFill>
                <a:latin typeface="Twinkl" pitchFamily="2" charset="0"/>
              </a:rPr>
              <a:t> </a:t>
            </a:r>
            <a:r>
              <a:rPr lang="en-GB" dirty="0" err="1">
                <a:solidFill>
                  <a:schemeClr val="tx1"/>
                </a:solidFill>
                <a:latin typeface="Twinkl" pitchFamily="2" charset="0"/>
              </a:rPr>
              <a:t>foncé</a:t>
            </a:r>
            <a:r>
              <a:rPr lang="en-GB" dirty="0">
                <a:solidFill>
                  <a:schemeClr val="tx1"/>
                </a:solidFill>
                <a:latin typeface="Twinkl" pitchFamily="2" charset="0"/>
              </a:rPr>
              <a:t>.</a:t>
            </a:r>
          </a:p>
        </p:txBody>
      </p:sp>
      <p:sp>
        <p:nvSpPr>
          <p:cNvPr id="17412" name="Title 5"/>
          <p:cNvSpPr>
            <a:spLocks noGrp="1"/>
          </p:cNvSpPr>
          <p:nvPr>
            <p:ph type="title"/>
          </p:nvPr>
        </p:nvSpPr>
        <p:spPr bwMode="auto">
          <a:xfrm>
            <a:off x="457200" y="728663"/>
            <a:ext cx="8220075" cy="650875"/>
          </a:xfrm>
          <a:prstGeom prst="roundRect">
            <a:avLst>
              <a:gd name="adj" fmla="val 9639"/>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90000"/>
          </a:bodyPr>
          <a:lstStyle/>
          <a:p>
            <a:pPr algn="ctr" eaLnBrk="1" hangingPunct="1">
              <a:defRPr/>
            </a:pPr>
            <a:r>
              <a:rPr lang="en-GB" altLang="en-US"/>
              <a:t>Light and Dark</a:t>
            </a:r>
          </a:p>
        </p:txBody>
      </p:sp>
      <p:sp>
        <p:nvSpPr>
          <p:cNvPr id="10" name="Rectangle 9"/>
          <p:cNvSpPr/>
          <p:nvPr/>
        </p:nvSpPr>
        <p:spPr>
          <a:xfrm>
            <a:off x="1041400" y="1600200"/>
            <a:ext cx="7061200" cy="523875"/>
          </a:xfrm>
          <a:prstGeom prst="rect">
            <a:avLst/>
          </a:prstGeom>
          <a:solidFill>
            <a:srgbClr val="8FC7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dirty="0">
                <a:solidFill>
                  <a:schemeClr val="tx1"/>
                </a:solidFill>
                <a:latin typeface="Twinkl" pitchFamily="2" charset="0"/>
              </a:rPr>
              <a:t>We can also say whether the colour is a dark or light shade.</a:t>
            </a:r>
          </a:p>
        </p:txBody>
      </p:sp>
      <p:sp>
        <p:nvSpPr>
          <p:cNvPr id="16" name="Rectangle 15"/>
          <p:cNvSpPr/>
          <p:nvPr/>
        </p:nvSpPr>
        <p:spPr>
          <a:xfrm>
            <a:off x="755650" y="3533775"/>
            <a:ext cx="7632700" cy="652463"/>
          </a:xfrm>
          <a:prstGeom prst="rect">
            <a:avLst/>
          </a:prstGeom>
          <a:solidFill>
            <a:srgbClr val="FFDC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dirty="0">
                <a:solidFill>
                  <a:schemeClr val="tx1"/>
                </a:solidFill>
                <a:latin typeface="Twinkl" pitchFamily="2" charset="0"/>
              </a:rPr>
              <a:t>But the good news… when using </a:t>
            </a:r>
            <a:r>
              <a:rPr lang="en-GB" sz="1600" b="1" dirty="0" err="1">
                <a:solidFill>
                  <a:schemeClr val="tx1"/>
                </a:solidFill>
                <a:latin typeface="Twinkl" pitchFamily="2" charset="0"/>
              </a:rPr>
              <a:t>clair</a:t>
            </a:r>
            <a:r>
              <a:rPr lang="en-GB" sz="1600" dirty="0">
                <a:solidFill>
                  <a:schemeClr val="tx1"/>
                </a:solidFill>
                <a:latin typeface="Twinkl" pitchFamily="2" charset="0"/>
              </a:rPr>
              <a:t> and </a:t>
            </a:r>
            <a:r>
              <a:rPr lang="en-GB" sz="1600" b="1" dirty="0" err="1">
                <a:solidFill>
                  <a:schemeClr val="tx1"/>
                </a:solidFill>
                <a:latin typeface="Twinkl" pitchFamily="2" charset="0"/>
              </a:rPr>
              <a:t>foncé</a:t>
            </a:r>
            <a:r>
              <a:rPr lang="en-GB" sz="1600" dirty="0">
                <a:solidFill>
                  <a:schemeClr val="tx1"/>
                </a:solidFill>
                <a:latin typeface="Twinkl" pitchFamily="2" charset="0"/>
              </a:rPr>
              <a:t> with a colour, there is no need to change the colour into a feminine form.</a:t>
            </a:r>
          </a:p>
        </p:txBody>
      </p:sp>
      <p:sp>
        <p:nvSpPr>
          <p:cNvPr id="46" name="Rectangle 45"/>
          <p:cNvSpPr/>
          <p:nvPr/>
        </p:nvSpPr>
        <p:spPr>
          <a:xfrm>
            <a:off x="1041400" y="2230438"/>
            <a:ext cx="7061200" cy="1198562"/>
          </a:xfrm>
          <a:prstGeom prst="rect">
            <a:avLst/>
          </a:prstGeom>
          <a:solidFill>
            <a:schemeClr val="bg1"/>
          </a:solidFill>
          <a:ln w="28575">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600" dirty="0">
              <a:solidFill>
                <a:schemeClr val="tx1"/>
              </a:solidFill>
              <a:latin typeface="Twinkl" pitchFamily="2" charset="0"/>
            </a:endParaRPr>
          </a:p>
        </p:txBody>
      </p:sp>
      <p:pic>
        <p:nvPicPr>
          <p:cNvPr id="57" name="play 3"/>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4076700" y="4811713"/>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Rectangle 3"/>
          <p:cNvSpPr>
            <a:spLocks noChangeArrowheads="1"/>
          </p:cNvSpPr>
          <p:nvPr/>
        </p:nvSpPr>
        <p:spPr bwMode="auto">
          <a:xfrm>
            <a:off x="1882775" y="2414588"/>
            <a:ext cx="53895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algn="ctr" eaLnBrk="1" hangingPunct="1"/>
            <a:r>
              <a:rPr lang="en-GB" altLang="en-US" sz="1600">
                <a:latin typeface="Twinkl" pitchFamily="2" charset="0"/>
              </a:rPr>
              <a:t>The French word for light is </a:t>
            </a:r>
            <a:r>
              <a:rPr lang="en-GB" altLang="en-US" sz="1600" i="1">
                <a:latin typeface="Twinkl" pitchFamily="2" charset="0"/>
              </a:rPr>
              <a:t>clair</a:t>
            </a:r>
            <a:r>
              <a:rPr lang="en-GB" altLang="en-US" sz="1600">
                <a:latin typeface="Twinkl" pitchFamily="2" charset="0"/>
              </a:rPr>
              <a:t>.</a:t>
            </a:r>
          </a:p>
          <a:p>
            <a:pPr algn="ctr" eaLnBrk="1" hangingPunct="1"/>
            <a:endParaRPr lang="en-GB" altLang="en-US" sz="1600">
              <a:latin typeface="Twinkl" pitchFamily="2" charset="0"/>
            </a:endParaRPr>
          </a:p>
          <a:p>
            <a:pPr algn="ctr" eaLnBrk="1" hangingPunct="1"/>
            <a:r>
              <a:rPr lang="en-GB" altLang="en-US" sz="1600">
                <a:latin typeface="Twinkl" pitchFamily="2" charset="0"/>
              </a:rPr>
              <a:t>The French word for dark is </a:t>
            </a:r>
            <a:r>
              <a:rPr lang="en-GB" altLang="en-US" sz="1600" i="1">
                <a:latin typeface="Twinkl" pitchFamily="2" charset="0"/>
              </a:rPr>
              <a:t>foncé</a:t>
            </a:r>
            <a:r>
              <a:rPr lang="en-GB" altLang="en-US" sz="1600">
                <a:latin typeface="Twinkl" pitchFamily="2" charset="0"/>
              </a:rPr>
              <a:t>.</a:t>
            </a:r>
          </a:p>
        </p:txBody>
      </p:sp>
      <p:pic>
        <p:nvPicPr>
          <p:cNvPr id="24" name="play 2"/>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6230938" y="2930525"/>
            <a:ext cx="25876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lay 4"/>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4070350" y="5349875"/>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lay 5"/>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8039100" y="4811713"/>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lay 6"/>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8039100" y="5349875"/>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lay 1"/>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6229350" y="2495550"/>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extLst>
              <a:ext uri="{28A0092B-C50C-407E-A947-70E740481C1C}">
                <a14:useLocalDpi xmlns:a14="http://schemas.microsoft.com/office/drawing/2010/main" val="0"/>
              </a:ext>
            </a:extLst>
          </a:blip>
          <a:srcRect/>
          <a:stretch>
            <a:fillRect/>
          </a:stretch>
        </p:blipFill>
        <p:spPr bwMode="auto">
          <a:xfrm>
            <a:off x="9383713" y="137795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5">
            <a:extLst>
              <a:ext uri="{28A0092B-C50C-407E-A947-70E740481C1C}">
                <a14:useLocalDpi xmlns:a14="http://schemas.microsoft.com/office/drawing/2010/main" val="0"/>
              </a:ext>
            </a:extLst>
          </a:blip>
          <a:srcRect/>
          <a:stretch>
            <a:fillRect/>
          </a:stretch>
        </p:blipFill>
        <p:spPr bwMode="auto">
          <a:xfrm>
            <a:off x="9383713" y="21240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5">
            <a:extLst>
              <a:ext uri="{28A0092B-C50C-407E-A947-70E740481C1C}">
                <a14:useLocalDpi xmlns:a14="http://schemas.microsoft.com/office/drawing/2010/main" val="0"/>
              </a:ext>
            </a:extLst>
          </a:blip>
          <a:srcRect/>
          <a:stretch>
            <a:fillRect/>
          </a:stretch>
        </p:blipFill>
        <p:spPr bwMode="auto">
          <a:xfrm>
            <a:off x="-755650" y="42926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5">
            <a:extLst>
              <a:ext uri="{28A0092B-C50C-407E-A947-70E740481C1C}">
                <a14:useLocalDpi xmlns:a14="http://schemas.microsoft.com/office/drawing/2010/main" val="0"/>
              </a:ext>
            </a:extLst>
          </a:blip>
          <a:srcRect/>
          <a:stretch>
            <a:fillRect/>
          </a:stretch>
        </p:blipFill>
        <p:spPr bwMode="auto">
          <a:xfrm>
            <a:off x="-755650" y="506888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5">
            <a:extLst>
              <a:ext uri="{28A0092B-C50C-407E-A947-70E740481C1C}">
                <a14:useLocalDpi xmlns:a14="http://schemas.microsoft.com/office/drawing/2010/main" val="0"/>
              </a:ext>
            </a:extLst>
          </a:blip>
          <a:srcRect/>
          <a:stretch>
            <a:fillRect/>
          </a:stretch>
        </p:blipFill>
        <p:spPr bwMode="auto">
          <a:xfrm>
            <a:off x="9383713" y="445928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15">
            <a:extLst>
              <a:ext uri="{28A0092B-C50C-407E-A947-70E740481C1C}">
                <a14:useLocalDpi xmlns:a14="http://schemas.microsoft.com/office/drawing/2010/main" val="0"/>
              </a:ext>
            </a:extLst>
          </a:blip>
          <a:srcRect/>
          <a:stretch>
            <a:fillRect/>
          </a:stretch>
        </p:blipFill>
        <p:spPr bwMode="auto">
          <a:xfrm>
            <a:off x="9383713" y="517366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
                </p:tgtEl>
              </p:cMediaNode>
            </p:audio>
            <p:audio>
              <p:cMediaNode vol="80000">
                <p:cTn id="3" fill="hold" display="0">
                  <p:stCondLst>
                    <p:cond delay="indefinite"/>
                  </p:stCondLst>
                  <p:endCondLst>
                    <p:cond evt="onStopAudio" delay="0">
                      <p:tgtEl>
                        <p:sldTgt/>
                      </p:tgtEl>
                    </p:cond>
                  </p:endCondLst>
                </p:cTn>
                <p:tgtEl>
                  <p:spTgt spid="4"/>
                </p:tgtEl>
              </p:cMediaNode>
            </p:audio>
            <p:audio>
              <p:cMediaNode vol="80000">
                <p:cTn id="4" fill="hold" display="0">
                  <p:stCondLst>
                    <p:cond delay="indefinite"/>
                  </p:stCondLst>
                  <p:endCondLst>
                    <p:cond evt="onStopAudio" delay="0">
                      <p:tgtEl>
                        <p:sldTgt/>
                      </p:tgtEl>
                    </p:cond>
                  </p:endCondLst>
                </p:cTn>
                <p:tgtEl>
                  <p:spTgt spid="6"/>
                </p:tgtEl>
              </p:cMediaNode>
            </p:audio>
            <p:audio>
              <p:cMediaNode vol="80000">
                <p:cTn id="5" fill="hold" display="0">
                  <p:stCondLst>
                    <p:cond delay="indefinite"/>
                  </p:stCondLst>
                  <p:endCondLst>
                    <p:cond evt="onStopAudio" delay="0">
                      <p:tgtEl>
                        <p:sldTgt/>
                      </p:tgtEl>
                    </p:cond>
                  </p:endCondLst>
                </p:cTn>
                <p:tgtEl>
                  <p:spTgt spid="7"/>
                </p:tgtEl>
              </p:cMediaNode>
            </p:audio>
            <p:audio>
              <p:cMediaNode vol="80000">
                <p:cTn id="6" fill="hold" display="0">
                  <p:stCondLst>
                    <p:cond delay="indefinite"/>
                  </p:stCondLst>
                  <p:endCondLst>
                    <p:cond evt="onStopAudio" delay="0">
                      <p:tgtEl>
                        <p:sldTgt/>
                      </p:tgtEl>
                    </p:cond>
                  </p:endCondLst>
                </p:cTn>
                <p:tgtEl>
                  <p:spTgt spid="8"/>
                </p:tgtEl>
              </p:cMediaNode>
            </p:audio>
            <p:audio>
              <p:cMediaNode vol="80000">
                <p:cTn id="7" fill="hold" display="0">
                  <p:stCondLst>
                    <p:cond delay="indefinite"/>
                  </p:stCondLst>
                  <p:endCondLst>
                    <p:cond evt="onStopAudio" delay="0">
                      <p:tgtEl>
                        <p:sldTgt/>
                      </p:tgtEl>
                    </p:cond>
                  </p:endCondLst>
                </p:cTn>
                <p:tgtEl>
                  <p:spTgt spid="9"/>
                </p:tgtEl>
              </p:cMediaNode>
            </p:audio>
            <p:seq concurrent="1" nextAc="seek">
              <p:cTn id="8" restart="whenNotActive" fill="hold" evtFilter="cancelBubble" nodeType="interactiveSeq">
                <p:stCondLst>
                  <p:cond evt="onClick" delay="0">
                    <p:tgtEl>
                      <p:spTgt spid="30"/>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1606" fill="hold"/>
                                        <p:tgtEl>
                                          <p:spTgt spid="2"/>
                                        </p:tgtEl>
                                      </p:cBhvr>
                                    </p:cmd>
                                  </p:childTnLst>
                                </p:cTn>
                              </p:par>
                            </p:childTnLst>
                          </p:cTn>
                        </p:par>
                      </p:childTnLst>
                    </p:cTn>
                  </p:par>
                </p:childTnLst>
              </p:cTn>
              <p:nextCondLst>
                <p:cond evt="onClick" delay="0">
                  <p:tgtEl>
                    <p:spTgt spid="30"/>
                  </p:tgtEl>
                </p:cond>
              </p:nextCondLst>
            </p:seq>
            <p:seq concurrent="1" nextAc="seek">
              <p:cTn id="13" restart="whenNotActive" fill="hold" evtFilter="cancelBubble" nodeType="interactiveSeq">
                <p:stCondLst>
                  <p:cond evt="onClick" delay="0">
                    <p:tgtEl>
                      <p:spTgt spid="24"/>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1" presetClass="mediacall" presetSubtype="0" fill="hold" nodeType="clickEffect">
                                  <p:stCondLst>
                                    <p:cond delay="0"/>
                                  </p:stCondLst>
                                  <p:childTnLst>
                                    <p:cmd type="call" cmd="playFrom(0.0)">
                                      <p:cBhvr>
                                        <p:cTn id="17" dur="1835" fill="hold"/>
                                        <p:tgtEl>
                                          <p:spTgt spid="4"/>
                                        </p:tgtEl>
                                      </p:cBhvr>
                                    </p:cmd>
                                  </p:childTnLst>
                                </p:cTn>
                              </p:par>
                            </p:childTnLst>
                          </p:cTn>
                        </p:par>
                      </p:childTnLst>
                    </p:cTn>
                  </p:par>
                </p:childTnLst>
              </p:cTn>
              <p:nextCondLst>
                <p:cond evt="onClick" delay="0">
                  <p:tgtEl>
                    <p:spTgt spid="24"/>
                  </p:tgtEl>
                </p:cond>
              </p:nextCondLst>
            </p:seq>
            <p:seq concurrent="1" nextAc="seek">
              <p:cTn id="18" restart="whenNotActive" fill="hold" evtFilter="cancelBubble" nodeType="interactiveSeq">
                <p:stCondLst>
                  <p:cond evt="onClick" delay="0">
                    <p:tgtEl>
                      <p:spTgt spid="57"/>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1" presetClass="mediacall" presetSubtype="0" fill="hold" nodeType="clickEffect">
                                  <p:stCondLst>
                                    <p:cond delay="0"/>
                                  </p:stCondLst>
                                  <p:childTnLst>
                                    <p:cmd type="call" cmd="playFrom(0.0)">
                                      <p:cBhvr>
                                        <p:cTn id="22" dur="1973" fill="hold"/>
                                        <p:tgtEl>
                                          <p:spTgt spid="6"/>
                                        </p:tgtEl>
                                      </p:cBhvr>
                                    </p:cmd>
                                  </p:childTnLst>
                                </p:cTn>
                              </p:par>
                            </p:childTnLst>
                          </p:cTn>
                        </p:par>
                      </p:childTnLst>
                    </p:cTn>
                  </p:par>
                </p:childTnLst>
              </p:cTn>
              <p:nextCondLst>
                <p:cond evt="onClick" delay="0">
                  <p:tgtEl>
                    <p:spTgt spid="57"/>
                  </p:tgtEl>
                </p:cond>
              </p:nextCondLst>
            </p:seq>
            <p:seq concurrent="1" nextAc="seek">
              <p:cTn id="23" restart="whenNotActive" fill="hold" evtFilter="cancelBubble" nodeType="interactiveSeq">
                <p:stCondLst>
                  <p:cond evt="onClick" delay="0">
                    <p:tgtEl>
                      <p:spTgt spid="26"/>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 presetClass="mediacall" presetSubtype="0" fill="hold" nodeType="clickEffect">
                                  <p:stCondLst>
                                    <p:cond delay="0"/>
                                  </p:stCondLst>
                                  <p:childTnLst>
                                    <p:cmd type="call" cmd="playFrom(0.0)">
                                      <p:cBhvr>
                                        <p:cTn id="27" dur="2478" fill="hold"/>
                                        <p:tgtEl>
                                          <p:spTgt spid="7"/>
                                        </p:tgtEl>
                                      </p:cBhvr>
                                    </p:cmd>
                                  </p:childTnLst>
                                </p:cTn>
                              </p:par>
                            </p:childTnLst>
                          </p:cTn>
                        </p:par>
                      </p:childTnLst>
                    </p:cTn>
                  </p:par>
                </p:childTnLst>
              </p:cTn>
              <p:nextCondLst>
                <p:cond evt="onClick" delay="0">
                  <p:tgtEl>
                    <p:spTgt spid="26"/>
                  </p:tgtEl>
                </p:cond>
              </p:nextCondLst>
            </p:seq>
            <p:seq concurrent="1" nextAc="seek">
              <p:cTn id="28" restart="whenNotActive" fill="hold" evtFilter="cancelBubble" nodeType="interactiveSeq">
                <p:stCondLst>
                  <p:cond evt="onClick" delay="0">
                    <p:tgtEl>
                      <p:spTgt spid="27"/>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 presetClass="mediacall" presetSubtype="0" fill="hold" nodeType="clickEffect">
                                  <p:stCondLst>
                                    <p:cond delay="0"/>
                                  </p:stCondLst>
                                  <p:childTnLst>
                                    <p:cmd type="call" cmd="playFrom(0.0)">
                                      <p:cBhvr>
                                        <p:cTn id="32" dur="2616" fill="hold"/>
                                        <p:tgtEl>
                                          <p:spTgt spid="8"/>
                                        </p:tgtEl>
                                      </p:cBhvr>
                                    </p:cmd>
                                  </p:childTnLst>
                                </p:cTn>
                              </p:par>
                            </p:childTnLst>
                          </p:cTn>
                        </p:par>
                      </p:childTnLst>
                    </p:cTn>
                  </p:par>
                </p:childTnLst>
              </p:cTn>
              <p:nextCondLst>
                <p:cond evt="onClick" delay="0">
                  <p:tgtEl>
                    <p:spTgt spid="27"/>
                  </p:tgtEl>
                </p:cond>
              </p:nextCondLst>
            </p:seq>
            <p:seq concurrent="1" nextAc="seek">
              <p:cTn id="33" restart="whenNotActive" fill="hold" evtFilter="cancelBubble" nodeType="interactiveSeq">
                <p:stCondLst>
                  <p:cond evt="onClick" delay="0">
                    <p:tgtEl>
                      <p:spTgt spid="28"/>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1" presetClass="mediacall" presetSubtype="0" fill="hold" nodeType="clickEffect">
                                  <p:stCondLst>
                                    <p:cond delay="0"/>
                                  </p:stCondLst>
                                  <p:childTnLst>
                                    <p:cmd type="call" cmd="playFrom(0.0)">
                                      <p:cBhvr>
                                        <p:cTn id="37" dur="2753" fill="hold"/>
                                        <p:tgtEl>
                                          <p:spTgt spid="9"/>
                                        </p:tgtEl>
                                      </p:cBhvr>
                                    </p:cmd>
                                  </p:childTnLst>
                                </p:cTn>
                              </p:par>
                            </p:childTnLst>
                          </p:cTn>
                        </p:par>
                      </p:childTnLst>
                    </p:cTn>
                  </p:par>
                </p:childTnLst>
              </p:cTn>
              <p:nextCondLst>
                <p:cond evt="onClick" delay="0">
                  <p:tgtEl>
                    <p:spTgt spid="28"/>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041400" y="3146425"/>
            <a:ext cx="3351213" cy="2125663"/>
          </a:xfrm>
          <a:prstGeom prst="rect">
            <a:avLst/>
          </a:prstGeom>
          <a:solidFill>
            <a:schemeClr val="bg1"/>
          </a:solidFill>
          <a:ln w="28575">
            <a:solidFill>
              <a:srgbClr val="31B7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latin typeface="Twinkl" pitchFamily="2" charset="0"/>
            </a:endParaRPr>
          </a:p>
        </p:txBody>
      </p:sp>
      <p:sp>
        <p:nvSpPr>
          <p:cNvPr id="23" name="Rectangle 22"/>
          <p:cNvSpPr/>
          <p:nvPr/>
        </p:nvSpPr>
        <p:spPr>
          <a:xfrm>
            <a:off x="4751388" y="3146425"/>
            <a:ext cx="3351212" cy="2125663"/>
          </a:xfrm>
          <a:prstGeom prst="rect">
            <a:avLst/>
          </a:prstGeom>
          <a:solidFill>
            <a:schemeClr val="bg1"/>
          </a:solidFill>
          <a:ln w="28575">
            <a:solidFill>
              <a:srgbClr val="31B7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latin typeface="Twinkl" pitchFamily="2" charset="0"/>
            </a:endParaRPr>
          </a:p>
        </p:txBody>
      </p:sp>
      <p:sp>
        <p:nvSpPr>
          <p:cNvPr id="18436" name="Title 5"/>
          <p:cNvSpPr>
            <a:spLocks noGrp="1"/>
          </p:cNvSpPr>
          <p:nvPr>
            <p:ph type="title"/>
          </p:nvPr>
        </p:nvSpPr>
        <p:spPr bwMode="auto">
          <a:xfrm>
            <a:off x="457200" y="728663"/>
            <a:ext cx="8220075" cy="650875"/>
          </a:xfrm>
          <a:prstGeom prst="roundRect">
            <a:avLst>
              <a:gd name="adj" fmla="val 9639"/>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90000"/>
          </a:bodyPr>
          <a:lstStyle/>
          <a:p>
            <a:pPr algn="ctr" eaLnBrk="1" hangingPunct="1">
              <a:defRPr/>
            </a:pPr>
            <a:r>
              <a:rPr lang="en-GB" altLang="en-US"/>
              <a:t>Describing Clothes Using</a:t>
            </a:r>
            <a:br>
              <a:rPr lang="en-GB" altLang="en-US"/>
            </a:br>
            <a:r>
              <a:rPr lang="en-GB" altLang="en-US" i="1"/>
              <a:t>Foncé</a:t>
            </a:r>
            <a:r>
              <a:rPr lang="en-GB" altLang="en-US"/>
              <a:t> and </a:t>
            </a:r>
            <a:r>
              <a:rPr lang="en-GB" altLang="en-US" i="1"/>
              <a:t>Clair</a:t>
            </a:r>
          </a:p>
        </p:txBody>
      </p:sp>
      <p:sp>
        <p:nvSpPr>
          <p:cNvPr id="10" name="Rectangle 9"/>
          <p:cNvSpPr/>
          <p:nvPr/>
        </p:nvSpPr>
        <p:spPr>
          <a:xfrm>
            <a:off x="1041400" y="1993900"/>
            <a:ext cx="7061200" cy="1004888"/>
          </a:xfrm>
          <a:prstGeom prst="rect">
            <a:avLst/>
          </a:prstGeom>
          <a:solidFill>
            <a:srgbClr val="8FC7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dirty="0">
                <a:solidFill>
                  <a:schemeClr val="tx1"/>
                </a:solidFill>
                <a:latin typeface="Twinkl" pitchFamily="2" charset="0"/>
              </a:rPr>
              <a:t>In French the words are the opposite way to English:</a:t>
            </a:r>
          </a:p>
          <a:p>
            <a:pPr algn="ctr" eaLnBrk="1" fontAlgn="auto" hangingPunct="1">
              <a:spcBef>
                <a:spcPts val="0"/>
              </a:spcBef>
              <a:spcAft>
                <a:spcPts val="0"/>
              </a:spcAft>
              <a:defRPr/>
            </a:pPr>
            <a:r>
              <a:rPr lang="en-GB" sz="1600" b="1" dirty="0">
                <a:solidFill>
                  <a:schemeClr val="tx1"/>
                </a:solidFill>
                <a:latin typeface="Twinkl" pitchFamily="2" charset="0"/>
              </a:rPr>
              <a:t>English: </a:t>
            </a:r>
            <a:r>
              <a:rPr lang="en-GB" sz="1600" dirty="0">
                <a:solidFill>
                  <a:schemeClr val="tx1"/>
                </a:solidFill>
                <a:latin typeface="Twinkl" pitchFamily="2" charset="0"/>
              </a:rPr>
              <a:t>shade, colour, noun</a:t>
            </a:r>
          </a:p>
          <a:p>
            <a:pPr algn="ctr" eaLnBrk="1" fontAlgn="auto" hangingPunct="1">
              <a:spcBef>
                <a:spcPts val="0"/>
              </a:spcBef>
              <a:spcAft>
                <a:spcPts val="0"/>
              </a:spcAft>
              <a:defRPr/>
            </a:pPr>
            <a:r>
              <a:rPr lang="en-GB" sz="1600" b="1" dirty="0">
                <a:solidFill>
                  <a:schemeClr val="tx1"/>
                </a:solidFill>
                <a:latin typeface="Twinkl" pitchFamily="2" charset="0"/>
              </a:rPr>
              <a:t>French: </a:t>
            </a:r>
            <a:r>
              <a:rPr lang="en-GB" sz="1600" dirty="0">
                <a:solidFill>
                  <a:schemeClr val="tx1"/>
                </a:solidFill>
                <a:latin typeface="Twinkl" pitchFamily="2" charset="0"/>
              </a:rPr>
              <a:t>noun, colour, shade</a:t>
            </a:r>
          </a:p>
        </p:txBody>
      </p:sp>
      <p:sp>
        <p:nvSpPr>
          <p:cNvPr id="16" name="Rectangle 15"/>
          <p:cNvSpPr/>
          <p:nvPr/>
        </p:nvSpPr>
        <p:spPr>
          <a:xfrm>
            <a:off x="687388" y="5440363"/>
            <a:ext cx="7769225" cy="652462"/>
          </a:xfrm>
          <a:prstGeom prst="rect">
            <a:avLst/>
          </a:prstGeom>
          <a:solidFill>
            <a:srgbClr val="FFDC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dirty="0">
                <a:solidFill>
                  <a:schemeClr val="tx1"/>
                </a:solidFill>
                <a:latin typeface="Twinkl" pitchFamily="2" charset="0"/>
              </a:rPr>
              <a:t>blanc    violet    noir    </a:t>
            </a:r>
            <a:r>
              <a:rPr lang="en-GB" sz="1600" dirty="0" err="1">
                <a:solidFill>
                  <a:schemeClr val="tx1"/>
                </a:solidFill>
                <a:latin typeface="Twinkl" pitchFamily="2" charset="0"/>
              </a:rPr>
              <a:t>gris</a:t>
            </a:r>
            <a:r>
              <a:rPr lang="en-GB" sz="1600" dirty="0">
                <a:solidFill>
                  <a:schemeClr val="tx1"/>
                </a:solidFill>
                <a:latin typeface="Twinkl" pitchFamily="2" charset="0"/>
              </a:rPr>
              <a:t>    bleu    vert    orange    rouge    rose    marron    </a:t>
            </a:r>
            <a:r>
              <a:rPr lang="en-GB" sz="1600" dirty="0" err="1">
                <a:solidFill>
                  <a:schemeClr val="tx1"/>
                </a:solidFill>
                <a:latin typeface="Twinkl" pitchFamily="2" charset="0"/>
              </a:rPr>
              <a:t>jaune</a:t>
            </a:r>
            <a:endParaRPr lang="en-GB" sz="1600" dirty="0">
              <a:solidFill>
                <a:schemeClr val="tx1"/>
              </a:solidFill>
              <a:latin typeface="Twinkl" pitchFamily="2" charset="0"/>
            </a:endParaRPr>
          </a:p>
        </p:txBody>
      </p:sp>
      <p:pic>
        <p:nvPicPr>
          <p:cNvPr id="24" name="play 2"/>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000500" y="4886325"/>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lay 1"/>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646988" y="4881563"/>
            <a:ext cx="25876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Whole Class"/>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Rectangle 28"/>
          <p:cNvSpPr>
            <a:spLocks noChangeArrowheads="1"/>
          </p:cNvSpPr>
          <p:nvPr/>
        </p:nvSpPr>
        <p:spPr bwMode="auto">
          <a:xfrm>
            <a:off x="2025650" y="4486275"/>
            <a:ext cx="13065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algn="ctr" eaLnBrk="1" hangingPunct="1"/>
            <a:r>
              <a:rPr lang="en-GB" altLang="en-US" sz="1600">
                <a:solidFill>
                  <a:srgbClr val="3399FF"/>
                </a:solidFill>
                <a:latin typeface="Twinkl" pitchFamily="2" charset="0"/>
              </a:rPr>
              <a:t>un manteau</a:t>
            </a:r>
            <a:endParaRPr lang="en-GB" altLang="en-US" sz="1600">
              <a:solidFill>
                <a:srgbClr val="3399FF"/>
              </a:solidFill>
            </a:endParaRPr>
          </a:p>
        </p:txBody>
      </p:sp>
      <p:sp>
        <p:nvSpPr>
          <p:cNvPr id="31" name="Rectangle 30"/>
          <p:cNvSpPr>
            <a:spLocks noChangeArrowheads="1"/>
          </p:cNvSpPr>
          <p:nvPr/>
        </p:nvSpPr>
        <p:spPr bwMode="auto">
          <a:xfrm>
            <a:off x="1550988" y="4846638"/>
            <a:ext cx="22685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algn="ctr" eaLnBrk="1" hangingPunct="1"/>
            <a:r>
              <a:rPr lang="en-GB" altLang="en-US" sz="1600">
                <a:solidFill>
                  <a:srgbClr val="3399FF"/>
                </a:solidFill>
                <a:latin typeface="Twinkl" pitchFamily="2" charset="0"/>
              </a:rPr>
              <a:t>un manteau </a:t>
            </a:r>
            <a:r>
              <a:rPr lang="en-GB" altLang="en-US" sz="1600">
                <a:latin typeface="Twinkl" pitchFamily="2" charset="0"/>
              </a:rPr>
              <a:t>bleu foncé</a:t>
            </a:r>
            <a:endParaRPr lang="en-GB" altLang="en-US" sz="1600">
              <a:solidFill>
                <a:srgbClr val="3399FF"/>
              </a:solidFill>
            </a:endParaRPr>
          </a:p>
        </p:txBody>
      </p:sp>
      <p:sp>
        <p:nvSpPr>
          <p:cNvPr id="18444" name="Rectangle 31"/>
          <p:cNvSpPr>
            <a:spLocks noChangeArrowheads="1"/>
          </p:cNvSpPr>
          <p:nvPr/>
        </p:nvSpPr>
        <p:spPr bwMode="auto">
          <a:xfrm>
            <a:off x="5773738" y="4521200"/>
            <a:ext cx="13065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algn="ctr" eaLnBrk="1" hangingPunct="1"/>
            <a:r>
              <a:rPr lang="en-GB" altLang="en-US" sz="1600">
                <a:solidFill>
                  <a:srgbClr val="3399FF"/>
                </a:solidFill>
                <a:latin typeface="Twinkl" pitchFamily="2" charset="0"/>
              </a:rPr>
              <a:t>un manteau</a:t>
            </a:r>
            <a:endParaRPr lang="en-GB" altLang="en-US" sz="1600">
              <a:solidFill>
                <a:srgbClr val="3399FF"/>
              </a:solidFill>
            </a:endParaRPr>
          </a:p>
        </p:txBody>
      </p:sp>
      <p:sp>
        <p:nvSpPr>
          <p:cNvPr id="33" name="Rectangle 32"/>
          <p:cNvSpPr>
            <a:spLocks noChangeArrowheads="1"/>
          </p:cNvSpPr>
          <p:nvPr/>
        </p:nvSpPr>
        <p:spPr bwMode="auto">
          <a:xfrm>
            <a:off x="5262563" y="4881563"/>
            <a:ext cx="22018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algn="ctr" eaLnBrk="1" hangingPunct="1"/>
            <a:r>
              <a:rPr lang="en-GB" altLang="en-US" sz="1600">
                <a:solidFill>
                  <a:srgbClr val="3399FF"/>
                </a:solidFill>
                <a:latin typeface="Twinkl" pitchFamily="2" charset="0"/>
              </a:rPr>
              <a:t>un manteau </a:t>
            </a:r>
            <a:r>
              <a:rPr lang="en-GB" altLang="en-US" sz="1600">
                <a:latin typeface="Twinkl" pitchFamily="2" charset="0"/>
              </a:rPr>
              <a:t>bleu clair</a:t>
            </a:r>
            <a:endParaRPr lang="en-GB" altLang="en-US" sz="1600">
              <a:solidFill>
                <a:srgbClr val="3399FF"/>
              </a:solidFill>
            </a:endParaRPr>
          </a:p>
        </p:txBody>
      </p:sp>
      <p:pic>
        <p:nvPicPr>
          <p:cNvPr id="18446" name="Picture 1"/>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235200" y="3275013"/>
            <a:ext cx="8874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6"/>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961063" y="3243263"/>
            <a:ext cx="931862"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extLst>
              <a:ext uri="{28A0092B-C50C-407E-A947-70E740481C1C}">
                <a14:useLocalDpi xmlns:a14="http://schemas.microsoft.com/office/drawing/2010/main" val="0"/>
              </a:ext>
            </a:extLst>
          </a:blip>
          <a:srcRect/>
          <a:stretch>
            <a:fillRect/>
          </a:stretch>
        </p:blipFill>
        <p:spPr bwMode="auto">
          <a:xfrm>
            <a:off x="9466263" y="359886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extLst>
              <a:ext uri="{28A0092B-C50C-407E-A947-70E740481C1C}">
                <a14:useLocalDpi xmlns:a14="http://schemas.microsoft.com/office/drawing/2010/main" val="0"/>
              </a:ext>
            </a:extLst>
          </a:blip>
          <a:srcRect/>
          <a:stretch>
            <a:fillRect/>
          </a:stretch>
        </p:blipFill>
        <p:spPr bwMode="auto">
          <a:xfrm>
            <a:off x="9466263" y="435133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par>
                                <p:cTn id="16" presetID="10" presetClass="entr" presetSubtype="0"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2"/>
                </p:tgtEl>
              </p:cMediaNode>
            </p:audio>
            <p:audio>
              <p:cMediaNode vol="80000">
                <p:cTn id="20" fill="hold" display="0">
                  <p:stCondLst>
                    <p:cond delay="indefinite"/>
                  </p:stCondLst>
                  <p:endCondLst>
                    <p:cond evt="onStopAudio" delay="0">
                      <p:tgtEl>
                        <p:sldTgt/>
                      </p:tgtEl>
                    </p:cond>
                  </p:endCondLst>
                </p:cTn>
                <p:tgtEl>
                  <p:spTgt spid="3"/>
                </p:tgtEl>
              </p:cMediaNode>
            </p:audio>
            <p:seq concurrent="1" nextAc="seek">
              <p:cTn id="21" restart="whenNotActive" fill="hold" evtFilter="cancelBubble" nodeType="interactiveSeq">
                <p:stCondLst>
                  <p:cond evt="onClick" delay="0">
                    <p:tgtEl>
                      <p:spTgt spid="24"/>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1" presetClass="mediacall" presetSubtype="0" fill="hold" nodeType="clickEffect">
                                  <p:stCondLst>
                                    <p:cond delay="0"/>
                                  </p:stCondLst>
                                  <p:childTnLst>
                                    <p:cmd type="call" cmd="playFrom(0.0)">
                                      <p:cBhvr>
                                        <p:cTn id="25" dur="3258" fill="hold"/>
                                        <p:tgtEl>
                                          <p:spTgt spid="2"/>
                                        </p:tgtEl>
                                      </p:cBhvr>
                                    </p:cmd>
                                  </p:childTnLst>
                                </p:cTn>
                              </p:par>
                            </p:childTnLst>
                          </p:cTn>
                        </p:par>
                      </p:childTnLst>
                    </p:cTn>
                  </p:par>
                </p:childTnLst>
              </p:cTn>
              <p:nextCondLst>
                <p:cond evt="onClick" delay="0">
                  <p:tgtEl>
                    <p:spTgt spid="24"/>
                  </p:tgtEl>
                </p:cond>
              </p:nextCondLst>
            </p:seq>
            <p:seq concurrent="1" nextAc="seek">
              <p:cTn id="26" restart="whenNotActive" fill="hold" evtFilter="cancelBubble" nodeType="interactiveSeq">
                <p:stCondLst>
                  <p:cond evt="onClick" delay="0">
                    <p:tgtEl>
                      <p:spTgt spid="30"/>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 presetClass="mediacall" presetSubtype="0" fill="hold" nodeType="clickEffect">
                                  <p:stCondLst>
                                    <p:cond delay="0"/>
                                  </p:stCondLst>
                                  <p:childTnLst>
                                    <p:cmd type="call" cmd="playFrom(0.0)">
                                      <p:cBhvr>
                                        <p:cTn id="30" dur="3855" fill="hold"/>
                                        <p:tgtEl>
                                          <p:spTgt spid="3"/>
                                        </p:tgtEl>
                                      </p:cBhvr>
                                    </p:cmd>
                                  </p:childTnLst>
                                </p:cTn>
                              </p:par>
                            </p:childTnLst>
                          </p:cTn>
                        </p:par>
                      </p:childTnLst>
                    </p:cTn>
                  </p:par>
                </p:childTnLst>
              </p:cTn>
              <p:nextCondLst>
                <p:cond evt="onClick" delay="0">
                  <p:tgtEl>
                    <p:spTgt spid="30"/>
                  </p:tgtEl>
                </p:cond>
              </p:nextCondLst>
            </p:seq>
          </p:childTnLst>
        </p:cTn>
      </p:par>
    </p:tnLst>
    <p:bldLst>
      <p:bldP spid="31"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041400" y="3146425"/>
            <a:ext cx="3351213" cy="2125663"/>
          </a:xfrm>
          <a:prstGeom prst="rect">
            <a:avLst/>
          </a:prstGeom>
          <a:solidFill>
            <a:schemeClr val="bg1"/>
          </a:solidFill>
          <a:ln w="28575">
            <a:solidFill>
              <a:srgbClr val="31B7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latin typeface="Twinkl" pitchFamily="2" charset="0"/>
            </a:endParaRPr>
          </a:p>
        </p:txBody>
      </p:sp>
      <p:sp>
        <p:nvSpPr>
          <p:cNvPr id="23" name="Rectangle 22"/>
          <p:cNvSpPr/>
          <p:nvPr/>
        </p:nvSpPr>
        <p:spPr>
          <a:xfrm>
            <a:off x="4751388" y="3146425"/>
            <a:ext cx="3351212" cy="2125663"/>
          </a:xfrm>
          <a:prstGeom prst="rect">
            <a:avLst/>
          </a:prstGeom>
          <a:solidFill>
            <a:schemeClr val="bg1"/>
          </a:solidFill>
          <a:ln w="28575">
            <a:solidFill>
              <a:srgbClr val="31B7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latin typeface="Twinkl" pitchFamily="2" charset="0"/>
            </a:endParaRPr>
          </a:p>
        </p:txBody>
      </p:sp>
      <p:sp>
        <p:nvSpPr>
          <p:cNvPr id="19460" name="Title 5"/>
          <p:cNvSpPr>
            <a:spLocks noGrp="1"/>
          </p:cNvSpPr>
          <p:nvPr>
            <p:ph type="title"/>
          </p:nvPr>
        </p:nvSpPr>
        <p:spPr bwMode="auto">
          <a:xfrm>
            <a:off x="457200" y="728663"/>
            <a:ext cx="8220075" cy="650875"/>
          </a:xfrm>
          <a:prstGeom prst="roundRect">
            <a:avLst>
              <a:gd name="adj" fmla="val 9639"/>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90000"/>
          </a:bodyPr>
          <a:lstStyle/>
          <a:p>
            <a:pPr algn="ctr" eaLnBrk="1" hangingPunct="1">
              <a:defRPr/>
            </a:pPr>
            <a:r>
              <a:rPr lang="en-GB" altLang="en-US"/>
              <a:t>Describing Clothes Using</a:t>
            </a:r>
            <a:br>
              <a:rPr lang="en-GB" altLang="en-US"/>
            </a:br>
            <a:r>
              <a:rPr lang="en-GB" altLang="en-US" i="1"/>
              <a:t>Foncé</a:t>
            </a:r>
            <a:r>
              <a:rPr lang="en-GB" altLang="en-US"/>
              <a:t> and </a:t>
            </a:r>
            <a:r>
              <a:rPr lang="en-GB" altLang="en-US" i="1"/>
              <a:t>Clair</a:t>
            </a:r>
          </a:p>
        </p:txBody>
      </p:sp>
      <p:sp>
        <p:nvSpPr>
          <p:cNvPr id="10" name="Rectangle 9"/>
          <p:cNvSpPr/>
          <p:nvPr/>
        </p:nvSpPr>
        <p:spPr>
          <a:xfrm>
            <a:off x="1041400" y="1993900"/>
            <a:ext cx="7061200" cy="1004888"/>
          </a:xfrm>
          <a:prstGeom prst="rect">
            <a:avLst/>
          </a:prstGeom>
          <a:solidFill>
            <a:srgbClr val="8FC7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dirty="0">
                <a:solidFill>
                  <a:schemeClr val="tx1"/>
                </a:solidFill>
                <a:latin typeface="Twinkl" pitchFamily="2" charset="0"/>
              </a:rPr>
              <a:t>In French the words are the opposite way to English:</a:t>
            </a:r>
          </a:p>
          <a:p>
            <a:pPr algn="ctr" eaLnBrk="1" fontAlgn="auto" hangingPunct="1">
              <a:spcBef>
                <a:spcPts val="0"/>
              </a:spcBef>
              <a:spcAft>
                <a:spcPts val="0"/>
              </a:spcAft>
              <a:defRPr/>
            </a:pPr>
            <a:r>
              <a:rPr lang="en-GB" sz="1600" b="1" dirty="0">
                <a:solidFill>
                  <a:schemeClr val="tx1"/>
                </a:solidFill>
                <a:latin typeface="Twinkl" pitchFamily="2" charset="0"/>
              </a:rPr>
              <a:t>English: </a:t>
            </a:r>
            <a:r>
              <a:rPr lang="en-GB" sz="1600" dirty="0">
                <a:solidFill>
                  <a:schemeClr val="tx1"/>
                </a:solidFill>
                <a:latin typeface="Twinkl" pitchFamily="2" charset="0"/>
              </a:rPr>
              <a:t>shade, colour, noun</a:t>
            </a:r>
          </a:p>
          <a:p>
            <a:pPr algn="ctr" eaLnBrk="1" fontAlgn="auto" hangingPunct="1">
              <a:spcBef>
                <a:spcPts val="0"/>
              </a:spcBef>
              <a:spcAft>
                <a:spcPts val="0"/>
              </a:spcAft>
              <a:defRPr/>
            </a:pPr>
            <a:r>
              <a:rPr lang="en-GB" sz="1600" b="1" dirty="0">
                <a:solidFill>
                  <a:schemeClr val="tx1"/>
                </a:solidFill>
                <a:latin typeface="Twinkl" pitchFamily="2" charset="0"/>
              </a:rPr>
              <a:t>French: </a:t>
            </a:r>
            <a:r>
              <a:rPr lang="en-GB" sz="1600" dirty="0">
                <a:solidFill>
                  <a:schemeClr val="tx1"/>
                </a:solidFill>
                <a:latin typeface="Twinkl" pitchFamily="2" charset="0"/>
              </a:rPr>
              <a:t>noun, colour, shade</a:t>
            </a:r>
          </a:p>
        </p:txBody>
      </p:sp>
      <p:sp>
        <p:nvSpPr>
          <p:cNvPr id="16" name="Rectangle 15"/>
          <p:cNvSpPr/>
          <p:nvPr/>
        </p:nvSpPr>
        <p:spPr>
          <a:xfrm>
            <a:off x="687388" y="5440363"/>
            <a:ext cx="7769225" cy="652462"/>
          </a:xfrm>
          <a:prstGeom prst="rect">
            <a:avLst/>
          </a:prstGeom>
          <a:solidFill>
            <a:srgbClr val="FFDC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dirty="0">
                <a:solidFill>
                  <a:schemeClr val="tx1"/>
                </a:solidFill>
                <a:latin typeface="Twinkl" pitchFamily="2" charset="0"/>
              </a:rPr>
              <a:t>blanc    violet    noir    </a:t>
            </a:r>
            <a:r>
              <a:rPr lang="en-GB" sz="1600" dirty="0" err="1">
                <a:solidFill>
                  <a:schemeClr val="tx1"/>
                </a:solidFill>
                <a:latin typeface="Twinkl" pitchFamily="2" charset="0"/>
              </a:rPr>
              <a:t>gris</a:t>
            </a:r>
            <a:r>
              <a:rPr lang="en-GB" sz="1600" dirty="0">
                <a:solidFill>
                  <a:schemeClr val="tx1"/>
                </a:solidFill>
                <a:latin typeface="Twinkl" pitchFamily="2" charset="0"/>
              </a:rPr>
              <a:t>    bleu    vert    orange    rouge    rose    marron    </a:t>
            </a:r>
            <a:r>
              <a:rPr lang="en-GB" sz="1600" dirty="0" err="1">
                <a:solidFill>
                  <a:schemeClr val="tx1"/>
                </a:solidFill>
                <a:latin typeface="Twinkl" pitchFamily="2" charset="0"/>
              </a:rPr>
              <a:t>jaune</a:t>
            </a:r>
            <a:endParaRPr lang="en-GB" sz="1600" dirty="0">
              <a:solidFill>
                <a:schemeClr val="tx1"/>
              </a:solidFill>
              <a:latin typeface="Twinkl" pitchFamily="2" charset="0"/>
            </a:endParaRPr>
          </a:p>
        </p:txBody>
      </p:sp>
      <p:pic>
        <p:nvPicPr>
          <p:cNvPr id="24" name="play 2"/>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000500" y="4886325"/>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lay 1"/>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646988" y="4881563"/>
            <a:ext cx="25876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Whole Class"/>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Rectangle 28"/>
          <p:cNvSpPr>
            <a:spLocks noChangeArrowheads="1"/>
          </p:cNvSpPr>
          <p:nvPr/>
        </p:nvSpPr>
        <p:spPr bwMode="auto">
          <a:xfrm>
            <a:off x="2251075" y="4486275"/>
            <a:ext cx="8556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algn="ctr" eaLnBrk="1" hangingPunct="1"/>
            <a:r>
              <a:rPr lang="en-GB" altLang="en-US" sz="1600">
                <a:solidFill>
                  <a:srgbClr val="3399FF"/>
                </a:solidFill>
                <a:latin typeface="Twinkl" pitchFamily="2" charset="0"/>
              </a:rPr>
              <a:t>un pull</a:t>
            </a:r>
            <a:endParaRPr lang="en-GB" altLang="en-US" sz="1600">
              <a:solidFill>
                <a:srgbClr val="3399FF"/>
              </a:solidFill>
            </a:endParaRPr>
          </a:p>
        </p:txBody>
      </p:sp>
      <p:sp>
        <p:nvSpPr>
          <p:cNvPr id="31" name="Rectangle 30"/>
          <p:cNvSpPr>
            <a:spLocks noChangeArrowheads="1"/>
          </p:cNvSpPr>
          <p:nvPr/>
        </p:nvSpPr>
        <p:spPr bwMode="auto">
          <a:xfrm>
            <a:off x="1798638" y="4846638"/>
            <a:ext cx="17732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algn="ctr" eaLnBrk="1" hangingPunct="1"/>
            <a:r>
              <a:rPr lang="en-GB" altLang="en-US" sz="1600">
                <a:solidFill>
                  <a:srgbClr val="3399FF"/>
                </a:solidFill>
                <a:latin typeface="Twinkl" pitchFamily="2" charset="0"/>
              </a:rPr>
              <a:t>un pull </a:t>
            </a:r>
            <a:r>
              <a:rPr lang="en-GB" altLang="en-US" sz="1600">
                <a:latin typeface="Twinkl" pitchFamily="2" charset="0"/>
              </a:rPr>
              <a:t>gris foncé</a:t>
            </a:r>
            <a:endParaRPr lang="en-GB" altLang="en-US" sz="1600">
              <a:solidFill>
                <a:srgbClr val="3399FF"/>
              </a:solidFill>
            </a:endParaRPr>
          </a:p>
        </p:txBody>
      </p:sp>
      <p:sp>
        <p:nvSpPr>
          <p:cNvPr id="19468" name="Rectangle 31"/>
          <p:cNvSpPr>
            <a:spLocks noChangeArrowheads="1"/>
          </p:cNvSpPr>
          <p:nvPr/>
        </p:nvSpPr>
        <p:spPr bwMode="auto">
          <a:xfrm>
            <a:off x="6010275" y="4521200"/>
            <a:ext cx="8334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algn="ctr" eaLnBrk="1" hangingPunct="1"/>
            <a:r>
              <a:rPr lang="en-GB" altLang="en-US" sz="1600">
                <a:solidFill>
                  <a:srgbClr val="3399FF"/>
                </a:solidFill>
                <a:latin typeface="Twinkl" pitchFamily="2" charset="0"/>
              </a:rPr>
              <a:t>un pull</a:t>
            </a:r>
            <a:endParaRPr lang="en-GB" altLang="en-US" sz="1600">
              <a:solidFill>
                <a:srgbClr val="3399FF"/>
              </a:solidFill>
            </a:endParaRPr>
          </a:p>
        </p:txBody>
      </p:sp>
      <p:sp>
        <p:nvSpPr>
          <p:cNvPr id="33" name="Rectangle 32"/>
          <p:cNvSpPr>
            <a:spLocks noChangeArrowheads="1"/>
          </p:cNvSpPr>
          <p:nvPr/>
        </p:nvSpPr>
        <p:spPr bwMode="auto">
          <a:xfrm>
            <a:off x="5510213" y="4881563"/>
            <a:ext cx="17065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algn="ctr" eaLnBrk="1" hangingPunct="1"/>
            <a:r>
              <a:rPr lang="en-GB" altLang="en-US" sz="1600">
                <a:solidFill>
                  <a:srgbClr val="3399FF"/>
                </a:solidFill>
                <a:latin typeface="Twinkl" pitchFamily="2" charset="0"/>
              </a:rPr>
              <a:t>un pull </a:t>
            </a:r>
            <a:r>
              <a:rPr lang="en-GB" altLang="en-US" sz="1600">
                <a:latin typeface="Twinkl" pitchFamily="2" charset="0"/>
              </a:rPr>
              <a:t>gris clair</a:t>
            </a:r>
            <a:endParaRPr lang="en-GB" altLang="en-US" sz="1600">
              <a:solidFill>
                <a:srgbClr val="3399FF"/>
              </a:solidFill>
            </a:endParaRPr>
          </a:p>
        </p:txBody>
      </p:sp>
      <p:pic>
        <p:nvPicPr>
          <p:cNvPr id="19470" name="Picture 2"/>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109788" y="3295650"/>
            <a:ext cx="1293812"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1" name="Picture 3"/>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764213" y="3278188"/>
            <a:ext cx="13335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extLst>
              <a:ext uri="{28A0092B-C50C-407E-A947-70E740481C1C}">
                <a14:useLocalDpi xmlns:a14="http://schemas.microsoft.com/office/drawing/2010/main" val="0"/>
              </a:ext>
            </a:extLst>
          </a:blip>
          <a:srcRect/>
          <a:stretch>
            <a:fillRect/>
          </a:stretch>
        </p:blipFill>
        <p:spPr bwMode="auto">
          <a:xfrm>
            <a:off x="9424988" y="371633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extLst>
              <a:ext uri="{28A0092B-C50C-407E-A947-70E740481C1C}">
                <a14:useLocalDpi xmlns:a14="http://schemas.microsoft.com/office/drawing/2010/main" val="0"/>
              </a:ext>
            </a:extLst>
          </a:blip>
          <a:srcRect/>
          <a:stretch>
            <a:fillRect/>
          </a:stretch>
        </p:blipFill>
        <p:spPr bwMode="auto">
          <a:xfrm>
            <a:off x="9424988" y="44862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par>
                                <p:cTn id="16" presetID="10" presetClass="entr" presetSubtype="0"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2"/>
                </p:tgtEl>
              </p:cMediaNode>
            </p:audio>
            <p:audio>
              <p:cMediaNode vol="80000">
                <p:cTn id="20" fill="hold" display="0">
                  <p:stCondLst>
                    <p:cond delay="indefinite"/>
                  </p:stCondLst>
                  <p:endCondLst>
                    <p:cond evt="onStopAudio" delay="0">
                      <p:tgtEl>
                        <p:sldTgt/>
                      </p:tgtEl>
                    </p:cond>
                  </p:endCondLst>
                </p:cTn>
                <p:tgtEl>
                  <p:spTgt spid="3"/>
                </p:tgtEl>
              </p:cMediaNode>
            </p:audio>
            <p:seq concurrent="1" nextAc="seek">
              <p:cTn id="21" restart="whenNotActive" fill="hold" evtFilter="cancelBubble" nodeType="interactiveSeq">
                <p:stCondLst>
                  <p:cond evt="onClick" delay="0">
                    <p:tgtEl>
                      <p:spTgt spid="24"/>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1" presetClass="mediacall" presetSubtype="0" fill="hold" nodeType="clickEffect">
                                  <p:stCondLst>
                                    <p:cond delay="0"/>
                                  </p:stCondLst>
                                  <p:childTnLst>
                                    <p:cmd type="call" cmd="playFrom(0.0)">
                                      <p:cBhvr>
                                        <p:cTn id="25" dur="3671" fill="hold"/>
                                        <p:tgtEl>
                                          <p:spTgt spid="2"/>
                                        </p:tgtEl>
                                      </p:cBhvr>
                                    </p:cmd>
                                  </p:childTnLst>
                                </p:cTn>
                              </p:par>
                            </p:childTnLst>
                          </p:cTn>
                        </p:par>
                      </p:childTnLst>
                    </p:cTn>
                  </p:par>
                </p:childTnLst>
              </p:cTn>
              <p:nextCondLst>
                <p:cond evt="onClick" delay="0">
                  <p:tgtEl>
                    <p:spTgt spid="24"/>
                  </p:tgtEl>
                </p:cond>
              </p:nextCondLst>
            </p:seq>
            <p:seq concurrent="1" nextAc="seek">
              <p:cTn id="26" restart="whenNotActive" fill="hold" evtFilter="cancelBubble" nodeType="interactiveSeq">
                <p:stCondLst>
                  <p:cond evt="onClick" delay="0">
                    <p:tgtEl>
                      <p:spTgt spid="30"/>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 presetClass="mediacall" presetSubtype="0" fill="hold" nodeType="clickEffect">
                                  <p:stCondLst>
                                    <p:cond delay="0"/>
                                  </p:stCondLst>
                                  <p:childTnLst>
                                    <p:cmd type="call" cmd="playFrom(0.0)">
                                      <p:cBhvr>
                                        <p:cTn id="30" dur="3166" fill="hold"/>
                                        <p:tgtEl>
                                          <p:spTgt spid="3"/>
                                        </p:tgtEl>
                                      </p:cBhvr>
                                    </p:cmd>
                                  </p:childTnLst>
                                </p:cTn>
                              </p:par>
                            </p:childTnLst>
                          </p:cTn>
                        </p:par>
                      </p:childTnLst>
                    </p:cTn>
                  </p:par>
                </p:childTnLst>
              </p:cTn>
              <p:nextCondLst>
                <p:cond evt="onClick" delay="0">
                  <p:tgtEl>
                    <p:spTgt spid="30"/>
                  </p:tgtEl>
                </p:cond>
              </p:nextCondLst>
            </p:seq>
          </p:childTnLst>
        </p:cTn>
      </p:par>
    </p:tnLst>
    <p:bldLst>
      <p:bldP spid="31"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041400" y="3146425"/>
            <a:ext cx="3351213" cy="2125663"/>
          </a:xfrm>
          <a:prstGeom prst="rect">
            <a:avLst/>
          </a:prstGeom>
          <a:solidFill>
            <a:schemeClr val="bg1"/>
          </a:solidFill>
          <a:ln w="28575">
            <a:solidFill>
              <a:srgbClr val="31B7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latin typeface="Twinkl" pitchFamily="2" charset="0"/>
            </a:endParaRPr>
          </a:p>
        </p:txBody>
      </p:sp>
      <p:sp>
        <p:nvSpPr>
          <p:cNvPr id="23" name="Rectangle 22"/>
          <p:cNvSpPr/>
          <p:nvPr/>
        </p:nvSpPr>
        <p:spPr>
          <a:xfrm>
            <a:off x="4751388" y="3146425"/>
            <a:ext cx="3351212" cy="2125663"/>
          </a:xfrm>
          <a:prstGeom prst="rect">
            <a:avLst/>
          </a:prstGeom>
          <a:solidFill>
            <a:schemeClr val="bg1"/>
          </a:solidFill>
          <a:ln w="28575">
            <a:solidFill>
              <a:srgbClr val="31B7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latin typeface="Twinkl" pitchFamily="2" charset="0"/>
            </a:endParaRPr>
          </a:p>
        </p:txBody>
      </p:sp>
      <p:sp>
        <p:nvSpPr>
          <p:cNvPr id="20484" name="Title 5"/>
          <p:cNvSpPr>
            <a:spLocks noGrp="1"/>
          </p:cNvSpPr>
          <p:nvPr>
            <p:ph type="title"/>
          </p:nvPr>
        </p:nvSpPr>
        <p:spPr bwMode="auto">
          <a:xfrm>
            <a:off x="457200" y="728663"/>
            <a:ext cx="8220075" cy="650875"/>
          </a:xfrm>
          <a:prstGeom prst="roundRect">
            <a:avLst>
              <a:gd name="adj" fmla="val 9639"/>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90000"/>
          </a:bodyPr>
          <a:lstStyle/>
          <a:p>
            <a:pPr algn="ctr" eaLnBrk="1" hangingPunct="1">
              <a:defRPr/>
            </a:pPr>
            <a:r>
              <a:rPr lang="en-GB" altLang="en-US"/>
              <a:t>Describing Clothes Using</a:t>
            </a:r>
            <a:br>
              <a:rPr lang="en-GB" altLang="en-US"/>
            </a:br>
            <a:r>
              <a:rPr lang="en-GB" altLang="en-US" i="1"/>
              <a:t>Foncé</a:t>
            </a:r>
            <a:r>
              <a:rPr lang="en-GB" altLang="en-US"/>
              <a:t> and </a:t>
            </a:r>
            <a:r>
              <a:rPr lang="en-GB" altLang="en-US" i="1"/>
              <a:t>Clair</a:t>
            </a:r>
          </a:p>
        </p:txBody>
      </p:sp>
      <p:sp>
        <p:nvSpPr>
          <p:cNvPr id="10" name="Rectangle 9"/>
          <p:cNvSpPr/>
          <p:nvPr/>
        </p:nvSpPr>
        <p:spPr>
          <a:xfrm>
            <a:off x="1041400" y="1993900"/>
            <a:ext cx="7061200" cy="1004888"/>
          </a:xfrm>
          <a:prstGeom prst="rect">
            <a:avLst/>
          </a:prstGeom>
          <a:solidFill>
            <a:srgbClr val="8FC7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dirty="0">
                <a:solidFill>
                  <a:schemeClr val="tx1"/>
                </a:solidFill>
                <a:latin typeface="Twinkl" pitchFamily="2" charset="0"/>
              </a:rPr>
              <a:t>In French the words are the opposite way to English:</a:t>
            </a:r>
          </a:p>
          <a:p>
            <a:pPr algn="ctr" eaLnBrk="1" fontAlgn="auto" hangingPunct="1">
              <a:spcBef>
                <a:spcPts val="0"/>
              </a:spcBef>
              <a:spcAft>
                <a:spcPts val="0"/>
              </a:spcAft>
              <a:defRPr/>
            </a:pPr>
            <a:r>
              <a:rPr lang="en-GB" sz="1600" b="1" dirty="0">
                <a:solidFill>
                  <a:schemeClr val="tx1"/>
                </a:solidFill>
                <a:latin typeface="Twinkl" pitchFamily="2" charset="0"/>
              </a:rPr>
              <a:t>English: </a:t>
            </a:r>
            <a:r>
              <a:rPr lang="en-GB" sz="1600" dirty="0">
                <a:solidFill>
                  <a:schemeClr val="tx1"/>
                </a:solidFill>
                <a:latin typeface="Twinkl" pitchFamily="2" charset="0"/>
              </a:rPr>
              <a:t>shade, colour, noun</a:t>
            </a:r>
          </a:p>
          <a:p>
            <a:pPr algn="ctr" eaLnBrk="1" fontAlgn="auto" hangingPunct="1">
              <a:spcBef>
                <a:spcPts val="0"/>
              </a:spcBef>
              <a:spcAft>
                <a:spcPts val="0"/>
              </a:spcAft>
              <a:defRPr/>
            </a:pPr>
            <a:r>
              <a:rPr lang="en-GB" sz="1600" b="1" dirty="0">
                <a:solidFill>
                  <a:schemeClr val="tx1"/>
                </a:solidFill>
                <a:latin typeface="Twinkl" pitchFamily="2" charset="0"/>
              </a:rPr>
              <a:t>French: </a:t>
            </a:r>
            <a:r>
              <a:rPr lang="en-GB" sz="1600" dirty="0">
                <a:solidFill>
                  <a:schemeClr val="tx1"/>
                </a:solidFill>
                <a:latin typeface="Twinkl" pitchFamily="2" charset="0"/>
              </a:rPr>
              <a:t>noun, colour, shade</a:t>
            </a:r>
          </a:p>
        </p:txBody>
      </p:sp>
      <p:sp>
        <p:nvSpPr>
          <p:cNvPr id="16" name="Rectangle 15"/>
          <p:cNvSpPr/>
          <p:nvPr/>
        </p:nvSpPr>
        <p:spPr>
          <a:xfrm>
            <a:off x="687388" y="5440363"/>
            <a:ext cx="7769225" cy="652462"/>
          </a:xfrm>
          <a:prstGeom prst="rect">
            <a:avLst/>
          </a:prstGeom>
          <a:solidFill>
            <a:srgbClr val="FFDC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dirty="0">
                <a:solidFill>
                  <a:schemeClr val="tx1"/>
                </a:solidFill>
                <a:latin typeface="Twinkl" pitchFamily="2" charset="0"/>
              </a:rPr>
              <a:t>blanc    violet    noir    </a:t>
            </a:r>
            <a:r>
              <a:rPr lang="en-GB" sz="1600" dirty="0" err="1">
                <a:solidFill>
                  <a:schemeClr val="tx1"/>
                </a:solidFill>
                <a:latin typeface="Twinkl" pitchFamily="2" charset="0"/>
              </a:rPr>
              <a:t>gris</a:t>
            </a:r>
            <a:r>
              <a:rPr lang="en-GB" sz="1600" dirty="0">
                <a:solidFill>
                  <a:schemeClr val="tx1"/>
                </a:solidFill>
                <a:latin typeface="Twinkl" pitchFamily="2" charset="0"/>
              </a:rPr>
              <a:t>    bleu    vert    orange    rouge    rose    marron    </a:t>
            </a:r>
            <a:r>
              <a:rPr lang="en-GB" sz="1600" dirty="0" err="1">
                <a:solidFill>
                  <a:schemeClr val="tx1"/>
                </a:solidFill>
                <a:latin typeface="Twinkl" pitchFamily="2" charset="0"/>
              </a:rPr>
              <a:t>jaune</a:t>
            </a:r>
            <a:endParaRPr lang="en-GB" sz="1600" dirty="0">
              <a:solidFill>
                <a:schemeClr val="tx1"/>
              </a:solidFill>
              <a:latin typeface="Twinkl" pitchFamily="2" charset="0"/>
            </a:endParaRPr>
          </a:p>
        </p:txBody>
      </p:sp>
      <p:pic>
        <p:nvPicPr>
          <p:cNvPr id="24" name="play 2"/>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000500" y="4886325"/>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lay 1"/>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646988" y="4881563"/>
            <a:ext cx="25876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Whole Class"/>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Rectangle 28"/>
          <p:cNvSpPr>
            <a:spLocks noChangeArrowheads="1"/>
          </p:cNvSpPr>
          <p:nvPr/>
        </p:nvSpPr>
        <p:spPr bwMode="auto">
          <a:xfrm>
            <a:off x="2203450" y="4486275"/>
            <a:ext cx="952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algn="ctr" eaLnBrk="1" hangingPunct="1"/>
            <a:r>
              <a:rPr lang="en-GB" altLang="en-US" sz="1600">
                <a:solidFill>
                  <a:srgbClr val="DB5183"/>
                </a:solidFill>
                <a:latin typeface="Twinkl" pitchFamily="2" charset="0"/>
              </a:rPr>
              <a:t>une jupe</a:t>
            </a:r>
            <a:endParaRPr lang="en-GB" altLang="en-US" sz="1600">
              <a:solidFill>
                <a:srgbClr val="DB5183"/>
              </a:solidFill>
            </a:endParaRPr>
          </a:p>
        </p:txBody>
      </p:sp>
      <p:sp>
        <p:nvSpPr>
          <p:cNvPr id="31" name="Rectangle 30"/>
          <p:cNvSpPr>
            <a:spLocks noChangeArrowheads="1"/>
          </p:cNvSpPr>
          <p:nvPr/>
        </p:nvSpPr>
        <p:spPr bwMode="auto">
          <a:xfrm>
            <a:off x="1733550" y="4846638"/>
            <a:ext cx="19034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algn="ctr" eaLnBrk="1" hangingPunct="1"/>
            <a:r>
              <a:rPr lang="en-GB" altLang="en-US" sz="1600">
                <a:solidFill>
                  <a:srgbClr val="DB5183"/>
                </a:solidFill>
                <a:latin typeface="Twinkl" pitchFamily="2" charset="0"/>
              </a:rPr>
              <a:t>une jupe </a:t>
            </a:r>
            <a:r>
              <a:rPr lang="en-GB" altLang="en-US" sz="1600">
                <a:latin typeface="Twinkl" pitchFamily="2" charset="0"/>
              </a:rPr>
              <a:t>vert foncé</a:t>
            </a:r>
            <a:endParaRPr lang="en-GB" altLang="en-US" sz="1600">
              <a:solidFill>
                <a:srgbClr val="3399FF"/>
              </a:solidFill>
            </a:endParaRPr>
          </a:p>
        </p:txBody>
      </p:sp>
      <p:sp>
        <p:nvSpPr>
          <p:cNvPr id="20492" name="Rectangle 31"/>
          <p:cNvSpPr>
            <a:spLocks noChangeArrowheads="1"/>
          </p:cNvSpPr>
          <p:nvPr/>
        </p:nvSpPr>
        <p:spPr bwMode="auto">
          <a:xfrm>
            <a:off x="5951538" y="4521200"/>
            <a:ext cx="952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algn="ctr" eaLnBrk="1" hangingPunct="1"/>
            <a:r>
              <a:rPr lang="en-GB" altLang="en-US" sz="1600">
                <a:solidFill>
                  <a:srgbClr val="DB5183"/>
                </a:solidFill>
                <a:latin typeface="Twinkl" pitchFamily="2" charset="0"/>
              </a:rPr>
              <a:t>une jupe</a:t>
            </a:r>
            <a:endParaRPr lang="en-GB" altLang="en-US" sz="1600">
              <a:solidFill>
                <a:srgbClr val="DB5183"/>
              </a:solidFill>
            </a:endParaRPr>
          </a:p>
        </p:txBody>
      </p:sp>
      <p:sp>
        <p:nvSpPr>
          <p:cNvPr id="33" name="Rectangle 32"/>
          <p:cNvSpPr>
            <a:spLocks noChangeArrowheads="1"/>
          </p:cNvSpPr>
          <p:nvPr/>
        </p:nvSpPr>
        <p:spPr bwMode="auto">
          <a:xfrm>
            <a:off x="5445125" y="4881563"/>
            <a:ext cx="18367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algn="ctr" eaLnBrk="1" hangingPunct="1"/>
            <a:r>
              <a:rPr lang="en-GB" altLang="en-US" sz="1600">
                <a:solidFill>
                  <a:srgbClr val="DB5183"/>
                </a:solidFill>
                <a:latin typeface="Twinkl" pitchFamily="2" charset="0"/>
              </a:rPr>
              <a:t>une jupe </a:t>
            </a:r>
            <a:r>
              <a:rPr lang="en-GB" altLang="en-US" sz="1600">
                <a:latin typeface="Twinkl" pitchFamily="2" charset="0"/>
              </a:rPr>
              <a:t>vert clair</a:t>
            </a:r>
            <a:endParaRPr lang="en-GB" altLang="en-US" sz="1600">
              <a:solidFill>
                <a:srgbClr val="3399FF"/>
              </a:solidFill>
            </a:endParaRPr>
          </a:p>
        </p:txBody>
      </p:sp>
      <p:pic>
        <p:nvPicPr>
          <p:cNvPr id="20494" name="Picture 1"/>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182813" y="3263900"/>
            <a:ext cx="1068387"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6"/>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891213" y="3263900"/>
            <a:ext cx="1071562"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extLst>
              <a:ext uri="{28A0092B-C50C-407E-A947-70E740481C1C}">
                <a14:useLocalDpi xmlns:a14="http://schemas.microsoft.com/office/drawing/2010/main" val="0"/>
              </a:ext>
            </a:extLst>
          </a:blip>
          <a:srcRect/>
          <a:stretch>
            <a:fillRect/>
          </a:stretch>
        </p:blipFill>
        <p:spPr bwMode="auto">
          <a:xfrm>
            <a:off x="9442450" y="35464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extLst>
              <a:ext uri="{28A0092B-C50C-407E-A947-70E740481C1C}">
                <a14:useLocalDpi xmlns:a14="http://schemas.microsoft.com/office/drawing/2010/main" val="0"/>
              </a:ext>
            </a:extLst>
          </a:blip>
          <a:srcRect/>
          <a:stretch>
            <a:fillRect/>
          </a:stretch>
        </p:blipFill>
        <p:spPr bwMode="auto">
          <a:xfrm>
            <a:off x="9442450" y="435133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par>
                                <p:cTn id="16" presetID="10" presetClass="entr" presetSubtype="0"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2"/>
                </p:tgtEl>
              </p:cMediaNode>
            </p:audio>
            <p:audio>
              <p:cMediaNode vol="80000">
                <p:cTn id="20" fill="hold" display="0">
                  <p:stCondLst>
                    <p:cond delay="indefinite"/>
                  </p:stCondLst>
                  <p:endCondLst>
                    <p:cond evt="onStopAudio" delay="0">
                      <p:tgtEl>
                        <p:sldTgt/>
                      </p:tgtEl>
                    </p:cond>
                  </p:endCondLst>
                </p:cTn>
                <p:tgtEl>
                  <p:spTgt spid="3"/>
                </p:tgtEl>
              </p:cMediaNode>
            </p:audio>
            <p:seq concurrent="1" nextAc="seek">
              <p:cTn id="21" restart="whenNotActive" fill="hold" evtFilter="cancelBubble" nodeType="interactiveSeq">
                <p:stCondLst>
                  <p:cond evt="onClick" delay="0">
                    <p:tgtEl>
                      <p:spTgt spid="24"/>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1" presetClass="mediacall" presetSubtype="0" fill="hold" nodeType="clickEffect">
                                  <p:stCondLst>
                                    <p:cond delay="0"/>
                                  </p:stCondLst>
                                  <p:childTnLst>
                                    <p:cmd type="call" cmd="playFrom(0.0)">
                                      <p:cBhvr>
                                        <p:cTn id="25" dur="3809" fill="hold"/>
                                        <p:tgtEl>
                                          <p:spTgt spid="2"/>
                                        </p:tgtEl>
                                      </p:cBhvr>
                                    </p:cmd>
                                  </p:childTnLst>
                                </p:cTn>
                              </p:par>
                            </p:childTnLst>
                          </p:cTn>
                        </p:par>
                      </p:childTnLst>
                    </p:cTn>
                  </p:par>
                </p:childTnLst>
              </p:cTn>
              <p:nextCondLst>
                <p:cond evt="onClick" delay="0">
                  <p:tgtEl>
                    <p:spTgt spid="24"/>
                  </p:tgtEl>
                </p:cond>
              </p:nextCondLst>
            </p:seq>
            <p:seq concurrent="1" nextAc="seek">
              <p:cTn id="26" restart="whenNotActive" fill="hold" evtFilter="cancelBubble" nodeType="interactiveSeq">
                <p:stCondLst>
                  <p:cond evt="onClick" delay="0">
                    <p:tgtEl>
                      <p:spTgt spid="30"/>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 presetClass="mediacall" presetSubtype="0" fill="hold" nodeType="clickEffect">
                                  <p:stCondLst>
                                    <p:cond delay="0"/>
                                  </p:stCondLst>
                                  <p:childTnLst>
                                    <p:cmd type="call" cmd="playFrom(0.0)">
                                      <p:cBhvr>
                                        <p:cTn id="30" dur="3763" fill="hold"/>
                                        <p:tgtEl>
                                          <p:spTgt spid="3"/>
                                        </p:tgtEl>
                                      </p:cBhvr>
                                    </p:cmd>
                                  </p:childTnLst>
                                </p:cTn>
                              </p:par>
                            </p:childTnLst>
                          </p:cTn>
                        </p:par>
                      </p:childTnLst>
                    </p:cTn>
                  </p:par>
                </p:childTnLst>
              </p:cTn>
              <p:nextCondLst>
                <p:cond evt="onClick" delay="0">
                  <p:tgtEl>
                    <p:spTgt spid="30"/>
                  </p:tgtEl>
                </p:cond>
              </p:nextCondLst>
            </p:seq>
          </p:childTnLst>
        </p:cTn>
      </p:par>
    </p:tnLst>
    <p:bldLst>
      <p:bldP spid="31"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041400" y="3146425"/>
            <a:ext cx="3351213" cy="2125663"/>
          </a:xfrm>
          <a:prstGeom prst="rect">
            <a:avLst/>
          </a:prstGeom>
          <a:solidFill>
            <a:schemeClr val="bg1"/>
          </a:solidFill>
          <a:ln w="28575">
            <a:solidFill>
              <a:srgbClr val="31B7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latin typeface="Twinkl" pitchFamily="2" charset="0"/>
            </a:endParaRPr>
          </a:p>
        </p:txBody>
      </p:sp>
      <p:sp>
        <p:nvSpPr>
          <p:cNvPr id="23" name="Rectangle 22"/>
          <p:cNvSpPr/>
          <p:nvPr/>
        </p:nvSpPr>
        <p:spPr>
          <a:xfrm>
            <a:off x="4751388" y="3146425"/>
            <a:ext cx="3351212" cy="2125663"/>
          </a:xfrm>
          <a:prstGeom prst="rect">
            <a:avLst/>
          </a:prstGeom>
          <a:solidFill>
            <a:schemeClr val="bg1"/>
          </a:solidFill>
          <a:ln w="28575">
            <a:solidFill>
              <a:srgbClr val="31B7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latin typeface="Twinkl" pitchFamily="2" charset="0"/>
            </a:endParaRPr>
          </a:p>
        </p:txBody>
      </p:sp>
      <p:sp>
        <p:nvSpPr>
          <p:cNvPr id="21508" name="Title 5"/>
          <p:cNvSpPr>
            <a:spLocks noGrp="1"/>
          </p:cNvSpPr>
          <p:nvPr>
            <p:ph type="title"/>
          </p:nvPr>
        </p:nvSpPr>
        <p:spPr bwMode="auto">
          <a:xfrm>
            <a:off x="457200" y="728663"/>
            <a:ext cx="8220075" cy="650875"/>
          </a:xfrm>
          <a:prstGeom prst="roundRect">
            <a:avLst>
              <a:gd name="adj" fmla="val 9639"/>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90000"/>
          </a:bodyPr>
          <a:lstStyle/>
          <a:p>
            <a:pPr algn="ctr" eaLnBrk="1" hangingPunct="1">
              <a:defRPr/>
            </a:pPr>
            <a:r>
              <a:rPr lang="en-GB" altLang="en-US"/>
              <a:t>Describing Clothes Using</a:t>
            </a:r>
            <a:br>
              <a:rPr lang="en-GB" altLang="en-US"/>
            </a:br>
            <a:r>
              <a:rPr lang="en-GB" altLang="en-US" i="1"/>
              <a:t>Foncé</a:t>
            </a:r>
            <a:r>
              <a:rPr lang="en-GB" altLang="en-US"/>
              <a:t> and </a:t>
            </a:r>
            <a:r>
              <a:rPr lang="en-GB" altLang="en-US" i="1"/>
              <a:t>Clair</a:t>
            </a:r>
          </a:p>
        </p:txBody>
      </p:sp>
      <p:sp>
        <p:nvSpPr>
          <p:cNvPr id="10" name="Rectangle 9"/>
          <p:cNvSpPr/>
          <p:nvPr/>
        </p:nvSpPr>
        <p:spPr>
          <a:xfrm>
            <a:off x="1041400" y="1993900"/>
            <a:ext cx="7061200" cy="1004888"/>
          </a:xfrm>
          <a:prstGeom prst="rect">
            <a:avLst/>
          </a:prstGeom>
          <a:solidFill>
            <a:srgbClr val="8FC7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dirty="0">
                <a:solidFill>
                  <a:schemeClr val="tx1"/>
                </a:solidFill>
                <a:latin typeface="Twinkl" pitchFamily="2" charset="0"/>
              </a:rPr>
              <a:t>In French the words are the opposite way to English:</a:t>
            </a:r>
          </a:p>
          <a:p>
            <a:pPr algn="ctr" eaLnBrk="1" fontAlgn="auto" hangingPunct="1">
              <a:spcBef>
                <a:spcPts val="0"/>
              </a:spcBef>
              <a:spcAft>
                <a:spcPts val="0"/>
              </a:spcAft>
              <a:defRPr/>
            </a:pPr>
            <a:r>
              <a:rPr lang="en-GB" sz="1600" b="1" dirty="0">
                <a:solidFill>
                  <a:schemeClr val="tx1"/>
                </a:solidFill>
                <a:latin typeface="Twinkl" pitchFamily="2" charset="0"/>
              </a:rPr>
              <a:t>English: </a:t>
            </a:r>
            <a:r>
              <a:rPr lang="en-GB" sz="1600" dirty="0">
                <a:solidFill>
                  <a:schemeClr val="tx1"/>
                </a:solidFill>
                <a:latin typeface="Twinkl" pitchFamily="2" charset="0"/>
              </a:rPr>
              <a:t>shade, colour, noun</a:t>
            </a:r>
          </a:p>
          <a:p>
            <a:pPr algn="ctr" eaLnBrk="1" fontAlgn="auto" hangingPunct="1">
              <a:spcBef>
                <a:spcPts val="0"/>
              </a:spcBef>
              <a:spcAft>
                <a:spcPts val="0"/>
              </a:spcAft>
              <a:defRPr/>
            </a:pPr>
            <a:r>
              <a:rPr lang="en-GB" sz="1600" b="1" dirty="0">
                <a:solidFill>
                  <a:schemeClr val="tx1"/>
                </a:solidFill>
                <a:latin typeface="Twinkl" pitchFamily="2" charset="0"/>
              </a:rPr>
              <a:t>French: </a:t>
            </a:r>
            <a:r>
              <a:rPr lang="en-GB" sz="1600" dirty="0">
                <a:solidFill>
                  <a:schemeClr val="tx1"/>
                </a:solidFill>
                <a:latin typeface="Twinkl" pitchFamily="2" charset="0"/>
              </a:rPr>
              <a:t>noun, colour, shade</a:t>
            </a:r>
          </a:p>
        </p:txBody>
      </p:sp>
      <p:sp>
        <p:nvSpPr>
          <p:cNvPr id="16" name="Rectangle 15"/>
          <p:cNvSpPr/>
          <p:nvPr/>
        </p:nvSpPr>
        <p:spPr>
          <a:xfrm>
            <a:off x="687388" y="5440363"/>
            <a:ext cx="7769225" cy="652462"/>
          </a:xfrm>
          <a:prstGeom prst="rect">
            <a:avLst/>
          </a:prstGeom>
          <a:solidFill>
            <a:srgbClr val="FFDC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dirty="0">
                <a:solidFill>
                  <a:schemeClr val="tx1"/>
                </a:solidFill>
                <a:latin typeface="Twinkl" pitchFamily="2" charset="0"/>
              </a:rPr>
              <a:t>blanc    violet    noir    </a:t>
            </a:r>
            <a:r>
              <a:rPr lang="en-GB" sz="1600" dirty="0" err="1">
                <a:solidFill>
                  <a:schemeClr val="tx1"/>
                </a:solidFill>
                <a:latin typeface="Twinkl" pitchFamily="2" charset="0"/>
              </a:rPr>
              <a:t>gris</a:t>
            </a:r>
            <a:r>
              <a:rPr lang="en-GB" sz="1600" dirty="0">
                <a:solidFill>
                  <a:schemeClr val="tx1"/>
                </a:solidFill>
                <a:latin typeface="Twinkl" pitchFamily="2" charset="0"/>
              </a:rPr>
              <a:t>    bleu    vert    orange    rouge    rose    marron    </a:t>
            </a:r>
            <a:r>
              <a:rPr lang="en-GB" sz="1600" dirty="0" err="1">
                <a:solidFill>
                  <a:schemeClr val="tx1"/>
                </a:solidFill>
                <a:latin typeface="Twinkl" pitchFamily="2" charset="0"/>
              </a:rPr>
              <a:t>jaune</a:t>
            </a:r>
            <a:endParaRPr lang="en-GB" sz="1600" dirty="0">
              <a:solidFill>
                <a:schemeClr val="tx1"/>
              </a:solidFill>
              <a:latin typeface="Twinkl" pitchFamily="2" charset="0"/>
            </a:endParaRPr>
          </a:p>
        </p:txBody>
      </p:sp>
      <p:pic>
        <p:nvPicPr>
          <p:cNvPr id="24" name="play 2"/>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000500" y="4886325"/>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lay 1"/>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646988" y="4881563"/>
            <a:ext cx="25876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Whole Class"/>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Rectangle 28"/>
          <p:cNvSpPr>
            <a:spLocks noChangeArrowheads="1"/>
          </p:cNvSpPr>
          <p:nvPr/>
        </p:nvSpPr>
        <p:spPr bwMode="auto">
          <a:xfrm>
            <a:off x="2032000" y="4486275"/>
            <a:ext cx="1295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algn="ctr" eaLnBrk="1" hangingPunct="1"/>
            <a:r>
              <a:rPr lang="en-GB" altLang="en-US" sz="1600">
                <a:solidFill>
                  <a:srgbClr val="DB5183"/>
                </a:solidFill>
                <a:latin typeface="Twinkl" pitchFamily="2" charset="0"/>
              </a:rPr>
              <a:t>une chemise</a:t>
            </a:r>
            <a:endParaRPr lang="en-GB" altLang="en-US" sz="1600">
              <a:solidFill>
                <a:srgbClr val="DB5183"/>
              </a:solidFill>
            </a:endParaRPr>
          </a:p>
        </p:txBody>
      </p:sp>
      <p:sp>
        <p:nvSpPr>
          <p:cNvPr id="31" name="Rectangle 30"/>
          <p:cNvSpPr>
            <a:spLocks noChangeArrowheads="1"/>
          </p:cNvSpPr>
          <p:nvPr/>
        </p:nvSpPr>
        <p:spPr bwMode="auto">
          <a:xfrm>
            <a:off x="1554163" y="4846638"/>
            <a:ext cx="22621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algn="ctr" eaLnBrk="1" hangingPunct="1"/>
            <a:r>
              <a:rPr lang="en-GB" altLang="en-US" sz="1600">
                <a:solidFill>
                  <a:srgbClr val="DB5183"/>
                </a:solidFill>
                <a:latin typeface="Twinkl" pitchFamily="2" charset="0"/>
              </a:rPr>
              <a:t>une chemise </a:t>
            </a:r>
            <a:r>
              <a:rPr lang="en-GB" altLang="en-US" sz="1600">
                <a:latin typeface="Twinkl" pitchFamily="2" charset="0"/>
              </a:rPr>
              <a:t>rose foncé</a:t>
            </a:r>
            <a:endParaRPr lang="en-GB" altLang="en-US" sz="1600">
              <a:solidFill>
                <a:srgbClr val="3399FF"/>
              </a:solidFill>
            </a:endParaRPr>
          </a:p>
        </p:txBody>
      </p:sp>
      <p:sp>
        <p:nvSpPr>
          <p:cNvPr id="21516" name="Rectangle 31"/>
          <p:cNvSpPr>
            <a:spLocks noChangeArrowheads="1"/>
          </p:cNvSpPr>
          <p:nvPr/>
        </p:nvSpPr>
        <p:spPr bwMode="auto">
          <a:xfrm>
            <a:off x="5780088" y="4521200"/>
            <a:ext cx="1295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algn="ctr" eaLnBrk="1" hangingPunct="1"/>
            <a:r>
              <a:rPr lang="en-GB" altLang="en-US" sz="1600">
                <a:solidFill>
                  <a:srgbClr val="DB5183"/>
                </a:solidFill>
                <a:latin typeface="Twinkl" pitchFamily="2" charset="0"/>
              </a:rPr>
              <a:t>une chemise</a:t>
            </a:r>
            <a:endParaRPr lang="en-GB" altLang="en-US" sz="1600">
              <a:solidFill>
                <a:srgbClr val="DB5183"/>
              </a:solidFill>
            </a:endParaRPr>
          </a:p>
        </p:txBody>
      </p:sp>
      <p:sp>
        <p:nvSpPr>
          <p:cNvPr id="33" name="Rectangle 32"/>
          <p:cNvSpPr>
            <a:spLocks noChangeArrowheads="1"/>
          </p:cNvSpPr>
          <p:nvPr/>
        </p:nvSpPr>
        <p:spPr bwMode="auto">
          <a:xfrm>
            <a:off x="5265738" y="4881563"/>
            <a:ext cx="21955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algn="ctr" eaLnBrk="1" hangingPunct="1"/>
            <a:r>
              <a:rPr lang="en-GB" altLang="en-US" sz="1600">
                <a:solidFill>
                  <a:srgbClr val="DB5183"/>
                </a:solidFill>
                <a:latin typeface="Twinkl" pitchFamily="2" charset="0"/>
              </a:rPr>
              <a:t>une chemise </a:t>
            </a:r>
            <a:r>
              <a:rPr lang="en-GB" altLang="en-US" sz="1600">
                <a:latin typeface="Twinkl" pitchFamily="2" charset="0"/>
              </a:rPr>
              <a:t>rose clair</a:t>
            </a:r>
            <a:endParaRPr lang="en-GB" altLang="en-US" sz="1600">
              <a:solidFill>
                <a:srgbClr val="3399FF"/>
              </a:solidFill>
            </a:endParaRPr>
          </a:p>
        </p:txBody>
      </p:sp>
      <p:pic>
        <p:nvPicPr>
          <p:cNvPr id="21518" name="Picture 2"/>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908675" y="3213100"/>
            <a:ext cx="1036638"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3"/>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160588" y="3213100"/>
            <a:ext cx="1036637"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extLst>
              <a:ext uri="{28A0092B-C50C-407E-A947-70E740481C1C}">
                <a14:useLocalDpi xmlns:a14="http://schemas.microsoft.com/office/drawing/2010/main" val="0"/>
              </a:ext>
            </a:extLst>
          </a:blip>
          <a:srcRect/>
          <a:stretch>
            <a:fillRect/>
          </a:stretch>
        </p:blipFill>
        <p:spPr bwMode="auto">
          <a:xfrm>
            <a:off x="9509125" y="383381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extLst>
              <a:ext uri="{28A0092B-C50C-407E-A947-70E740481C1C}">
                <a14:useLocalDpi xmlns:a14="http://schemas.microsoft.com/office/drawing/2010/main" val="0"/>
              </a:ext>
            </a:extLst>
          </a:blip>
          <a:srcRect/>
          <a:stretch>
            <a:fillRect/>
          </a:stretch>
        </p:blipFill>
        <p:spPr bwMode="auto">
          <a:xfrm>
            <a:off x="9509125" y="46101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par>
                                <p:cTn id="16" presetID="10" presetClass="entr" presetSubtype="0"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2"/>
                </p:tgtEl>
              </p:cMediaNode>
            </p:audio>
            <p:audio>
              <p:cMediaNode vol="80000">
                <p:cTn id="20" fill="hold" display="0">
                  <p:stCondLst>
                    <p:cond delay="indefinite"/>
                  </p:stCondLst>
                  <p:endCondLst>
                    <p:cond evt="onStopAudio" delay="0">
                      <p:tgtEl>
                        <p:sldTgt/>
                      </p:tgtEl>
                    </p:cond>
                  </p:endCondLst>
                </p:cTn>
                <p:tgtEl>
                  <p:spTgt spid="3"/>
                </p:tgtEl>
              </p:cMediaNode>
            </p:audio>
            <p:seq concurrent="1" nextAc="seek">
              <p:cTn id="21" restart="whenNotActive" fill="hold" evtFilter="cancelBubble" nodeType="interactiveSeq">
                <p:stCondLst>
                  <p:cond evt="onClick" delay="0">
                    <p:tgtEl>
                      <p:spTgt spid="24"/>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1" presetClass="mediacall" presetSubtype="0" fill="hold" nodeType="clickEffect">
                                  <p:stCondLst>
                                    <p:cond delay="0"/>
                                  </p:stCondLst>
                                  <p:childTnLst>
                                    <p:cmd type="call" cmd="playFrom(0.0)">
                                      <p:cBhvr>
                                        <p:cTn id="25" dur="3947" fill="hold"/>
                                        <p:tgtEl>
                                          <p:spTgt spid="2"/>
                                        </p:tgtEl>
                                      </p:cBhvr>
                                    </p:cmd>
                                  </p:childTnLst>
                                </p:cTn>
                              </p:par>
                            </p:childTnLst>
                          </p:cTn>
                        </p:par>
                      </p:childTnLst>
                    </p:cTn>
                  </p:par>
                </p:childTnLst>
              </p:cTn>
              <p:nextCondLst>
                <p:cond evt="onClick" delay="0">
                  <p:tgtEl>
                    <p:spTgt spid="24"/>
                  </p:tgtEl>
                </p:cond>
              </p:nextCondLst>
            </p:seq>
            <p:seq concurrent="1" nextAc="seek">
              <p:cTn id="26" restart="whenNotActive" fill="hold" evtFilter="cancelBubble" nodeType="interactiveSeq">
                <p:stCondLst>
                  <p:cond evt="onClick" delay="0">
                    <p:tgtEl>
                      <p:spTgt spid="30"/>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 presetClass="mediacall" presetSubtype="0" fill="hold" nodeType="clickEffect">
                                  <p:stCondLst>
                                    <p:cond delay="0"/>
                                  </p:stCondLst>
                                  <p:childTnLst>
                                    <p:cmd type="call" cmd="playFrom(0.0)">
                                      <p:cBhvr>
                                        <p:cTn id="30" dur="4084" fill="hold"/>
                                        <p:tgtEl>
                                          <p:spTgt spid="3"/>
                                        </p:tgtEl>
                                      </p:cBhvr>
                                    </p:cmd>
                                  </p:childTnLst>
                                </p:cTn>
                              </p:par>
                            </p:childTnLst>
                          </p:cTn>
                        </p:par>
                      </p:childTnLst>
                    </p:cTn>
                  </p:par>
                </p:childTnLst>
              </p:cTn>
              <p:nextCondLst>
                <p:cond evt="onClick" delay="0">
                  <p:tgtEl>
                    <p:spTgt spid="30"/>
                  </p:tgtEl>
                </p:cond>
              </p:nextCondLst>
            </p:seq>
          </p:childTnLst>
        </p:cTn>
      </p:par>
    </p:tnLst>
    <p:bldLst>
      <p:bldP spid="31"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5"/>
          <p:cNvSpPr>
            <a:spLocks noGrp="1"/>
          </p:cNvSpPr>
          <p:nvPr>
            <p:ph type="title"/>
          </p:nvPr>
        </p:nvSpPr>
        <p:spPr bwMode="auto">
          <a:xfrm>
            <a:off x="457200" y="364679"/>
            <a:ext cx="8220075" cy="650875"/>
          </a:xfrm>
          <a:prstGeom prst="roundRect">
            <a:avLst>
              <a:gd name="adj" fmla="val 9639"/>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90000"/>
          </a:bodyPr>
          <a:lstStyle/>
          <a:p>
            <a:pPr algn="ctr" eaLnBrk="1" hangingPunct="1">
              <a:defRPr/>
            </a:pPr>
            <a:r>
              <a:rPr lang="en-GB" altLang="en-US" i="1" dirty="0" err="1"/>
              <a:t>Allez</a:t>
            </a:r>
            <a:r>
              <a:rPr lang="en-GB" altLang="en-US" i="1" dirty="0"/>
              <a:t>-y !</a:t>
            </a:r>
            <a:br>
              <a:rPr lang="en-GB" altLang="en-US" dirty="0"/>
            </a:br>
            <a:r>
              <a:rPr lang="en-GB" altLang="en-US" dirty="0"/>
              <a:t>Off You Go!</a:t>
            </a:r>
          </a:p>
        </p:txBody>
      </p:sp>
      <p:sp>
        <p:nvSpPr>
          <p:cNvPr id="10" name="Rectangle 9"/>
          <p:cNvSpPr/>
          <p:nvPr/>
        </p:nvSpPr>
        <p:spPr>
          <a:xfrm>
            <a:off x="755650" y="1720850"/>
            <a:ext cx="7632700" cy="863600"/>
          </a:xfrm>
          <a:prstGeom prst="rect">
            <a:avLst/>
          </a:prstGeom>
          <a:solidFill>
            <a:srgbClr val="8FC7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600"/>
              </a:spcAft>
              <a:defRPr/>
            </a:pPr>
            <a:r>
              <a:rPr lang="en-GB" sz="1600" dirty="0">
                <a:solidFill>
                  <a:schemeClr val="tx1"/>
                </a:solidFill>
                <a:latin typeface="Twinkl" pitchFamily="2" charset="0"/>
              </a:rPr>
              <a:t>Complete the </a:t>
            </a:r>
            <a:r>
              <a:rPr lang="en-GB" sz="1600" b="1" dirty="0">
                <a:solidFill>
                  <a:schemeClr val="tx1"/>
                </a:solidFill>
                <a:latin typeface="Twinkl" pitchFamily="2" charset="0"/>
              </a:rPr>
              <a:t>Clothes Activity Sheets and play online quizzes</a:t>
            </a:r>
          </a:p>
          <a:p>
            <a:pPr algn="ctr" eaLnBrk="1" fontAlgn="auto" hangingPunct="1">
              <a:spcBef>
                <a:spcPts val="0"/>
              </a:spcBef>
              <a:spcAft>
                <a:spcPts val="600"/>
              </a:spcAft>
              <a:defRPr/>
            </a:pPr>
            <a:r>
              <a:rPr lang="en-GB" sz="1600" dirty="0">
                <a:solidFill>
                  <a:schemeClr val="tx2"/>
                </a:solidFill>
                <a:hlinkClick r:id="rId2">
                  <a:extLst>
                    <a:ext uri="{A12FA001-AC4F-418D-AE19-62706E023703}">
                      <ahyp:hlinkClr xmlns:ahyp="http://schemas.microsoft.com/office/drawing/2018/hyperlinkcolor" val="tx"/>
                    </a:ext>
                  </a:extLst>
                </a:hlinkClick>
              </a:rPr>
              <a:t>https://www.languagesonline.org.uk/French/Primary/Clothes/Index.htm</a:t>
            </a:r>
            <a:r>
              <a:rPr lang="en-GB" sz="1600" dirty="0">
                <a:solidFill>
                  <a:schemeClr val="tx2"/>
                </a:solidFill>
                <a:latin typeface="Twinkl" pitchFamily="2" charset="0"/>
              </a:rPr>
              <a:t>.</a:t>
            </a:r>
          </a:p>
        </p:txBody>
      </p:sp>
      <p:sp>
        <p:nvSpPr>
          <p:cNvPr id="22" name="Rectangle 21"/>
          <p:cNvSpPr/>
          <p:nvPr/>
        </p:nvSpPr>
        <p:spPr>
          <a:xfrm>
            <a:off x="755650" y="2660650"/>
            <a:ext cx="7632700" cy="3432175"/>
          </a:xfrm>
          <a:prstGeom prst="rect">
            <a:avLst/>
          </a:prstGeom>
          <a:solidFill>
            <a:srgbClr val="31B7BC"/>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600"/>
              </a:spcAft>
              <a:defRPr/>
            </a:pPr>
            <a:endParaRPr lang="en-GB" sz="1600" dirty="0">
              <a:solidFill>
                <a:schemeClr val="tx1"/>
              </a:solidFill>
              <a:latin typeface="Twinkl" pitchFamily="2" charset="0"/>
            </a:endParaRPr>
          </a:p>
        </p:txBody>
      </p:sp>
      <p:pic>
        <p:nvPicPr>
          <p:cNvPr id="22533" name="Individual Work"/>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94400" y="2800350"/>
            <a:ext cx="2243138" cy="3171825"/>
          </a:xfrm>
          <a:prstGeom prst="rect">
            <a:avLst/>
          </a:prstGeom>
          <a:effectLst>
            <a:outerShdw blurRad="63500" sx="102000" sy="102000" algn="ctr" rotWithShape="0">
              <a:prstClr val="black">
                <a:alpha val="40000"/>
              </a:prstClr>
            </a:outerShdw>
          </a:effectLst>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72000" y="2800350"/>
            <a:ext cx="2241550" cy="3171825"/>
          </a:xfrm>
          <a:prstGeom prst="rect">
            <a:avLst/>
          </a:prstGeom>
          <a:effectLst>
            <a:outerShdw blurRad="63500" sx="102000" sy="102000" algn="ctr" rotWithShape="0">
              <a:prstClr val="black">
                <a:alpha val="40000"/>
              </a:prstClr>
            </a:outerShdw>
          </a:effectLst>
        </p:spPr>
      </p:pic>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79738" y="2800350"/>
            <a:ext cx="2243137" cy="3171825"/>
          </a:xfrm>
          <a:prstGeom prst="rect">
            <a:avLst/>
          </a:prstGeom>
          <a:effectLst>
            <a:outerShdw blurRad="63500" sx="102000" sy="102000" algn="ctr" rotWithShape="0">
              <a:prstClr val="black">
                <a:alpha val="40000"/>
              </a:prstClr>
            </a:outerShdw>
          </a:effectLst>
        </p:spPr>
      </p:pic>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23925" y="2800350"/>
            <a:ext cx="2243138" cy="3171825"/>
          </a:xfrm>
          <a:prstGeom prst="rect">
            <a:avLst/>
          </a:prstGeom>
          <a:effectLst>
            <a:outerShdw blurRad="63500" sx="102000" sy="102000" algn="ctr" rotWithShape="0">
              <a:prstClr val="black">
                <a:alpha val="40000"/>
              </a:prst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5"/>
          <p:cNvSpPr>
            <a:spLocks noGrp="1"/>
          </p:cNvSpPr>
          <p:nvPr>
            <p:ph type="title"/>
          </p:nvPr>
        </p:nvSpPr>
        <p:spPr bwMode="auto">
          <a:xfrm>
            <a:off x="755650" y="728663"/>
            <a:ext cx="7632700" cy="650875"/>
          </a:xfrm>
          <a:prstGeom prst="roundRect">
            <a:avLst>
              <a:gd name="adj" fmla="val 9639"/>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90000"/>
          </a:bodyPr>
          <a:lstStyle/>
          <a:p>
            <a:pPr algn="ctr" eaLnBrk="1" hangingPunct="1">
              <a:defRPr/>
            </a:pPr>
            <a:r>
              <a:rPr lang="en-GB" altLang="en-US" i="1"/>
              <a:t>Les Vêtements</a:t>
            </a:r>
            <a:br>
              <a:rPr lang="en-GB" altLang="en-US"/>
            </a:br>
            <a:r>
              <a:rPr lang="en-GB" altLang="en-US"/>
              <a:t>Clothes</a:t>
            </a:r>
          </a:p>
        </p:txBody>
      </p:sp>
      <p:sp>
        <p:nvSpPr>
          <p:cNvPr id="8" name="Rectangle 7"/>
          <p:cNvSpPr/>
          <p:nvPr/>
        </p:nvSpPr>
        <p:spPr>
          <a:xfrm>
            <a:off x="1157288" y="728663"/>
            <a:ext cx="1519237" cy="654050"/>
          </a:xfrm>
          <a:prstGeom prst="rect">
            <a:avLst/>
          </a:prstGeom>
          <a:solidFill>
            <a:srgbClr val="FF7E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5124" name="TextBox 10"/>
          <p:cNvSpPr txBox="1">
            <a:spLocks noChangeArrowheads="1"/>
          </p:cNvSpPr>
          <p:nvPr/>
        </p:nvSpPr>
        <p:spPr bwMode="auto">
          <a:xfrm>
            <a:off x="1390650" y="779463"/>
            <a:ext cx="12858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algn="ctr" eaLnBrk="1" hangingPunct="1"/>
            <a:r>
              <a:rPr lang="en-GB" altLang="en-US" sz="1000">
                <a:latin typeface="Twinkl" pitchFamily="2" charset="0"/>
                <a:ea typeface="Sassoon Infant Rg" panose="02000503030000020003" pitchFamily="50" charset="0"/>
                <a:cs typeface="Sassoon Infant Rg" panose="02000503030000020003" pitchFamily="50" charset="0"/>
              </a:rPr>
              <a:t>Click play buttons throughout to hear phrases and words.</a:t>
            </a:r>
          </a:p>
        </p:txBody>
      </p:sp>
      <p:pic>
        <p:nvPicPr>
          <p:cNvPr id="5125" name="Play"/>
          <p:cNvPicPr>
            <a:picLocks noChangeAspect="1"/>
          </p:cNvPicPr>
          <p:nvPr/>
        </p:nvPicPr>
        <p:blipFill>
          <a:blip r:embed="rId12">
            <a:extLst>
              <a:ext uri="{28A0092B-C50C-407E-A947-70E740481C1C}">
                <a14:useLocalDpi xmlns:a14="http://schemas.microsoft.com/office/drawing/2010/main"/>
              </a:ext>
            </a:extLst>
          </a:blip>
          <a:srcRect/>
          <a:stretch>
            <a:fillRect/>
          </a:stretch>
        </p:blipFill>
        <p:spPr bwMode="auto">
          <a:xfrm>
            <a:off x="633413" y="612775"/>
            <a:ext cx="8318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1122363" y="2606675"/>
            <a:ext cx="6899275" cy="1687513"/>
          </a:xfrm>
          <a:prstGeom prst="rect">
            <a:avLst/>
          </a:prstGeom>
          <a:solidFill>
            <a:schemeClr val="bg1"/>
          </a:solidFill>
          <a:ln w="28575">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sz="1600" dirty="0">
              <a:solidFill>
                <a:schemeClr val="tx1"/>
              </a:solidFill>
              <a:latin typeface="Twinkl" pitchFamily="2" charset="0"/>
            </a:endParaRPr>
          </a:p>
        </p:txBody>
      </p:sp>
      <p:sp>
        <p:nvSpPr>
          <p:cNvPr id="13" name="Rectangle 12"/>
          <p:cNvSpPr/>
          <p:nvPr/>
        </p:nvSpPr>
        <p:spPr>
          <a:xfrm>
            <a:off x="1122363" y="4405313"/>
            <a:ext cx="6899275" cy="1687512"/>
          </a:xfrm>
          <a:prstGeom prst="rect">
            <a:avLst/>
          </a:prstGeom>
          <a:solidFill>
            <a:schemeClr val="bg1"/>
          </a:solidFill>
          <a:ln w="28575">
            <a:solidFill>
              <a:srgbClr val="DB518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sz="1600" dirty="0">
              <a:solidFill>
                <a:schemeClr val="tx1"/>
              </a:solidFill>
              <a:latin typeface="Twinkl" pitchFamily="2" charset="0"/>
            </a:endParaRPr>
          </a:p>
        </p:txBody>
      </p:sp>
      <p:sp>
        <p:nvSpPr>
          <p:cNvPr id="5128" name="Rectangle 4"/>
          <p:cNvSpPr>
            <a:spLocks noChangeArrowheads="1"/>
          </p:cNvSpPr>
          <p:nvPr/>
        </p:nvSpPr>
        <p:spPr bwMode="auto">
          <a:xfrm>
            <a:off x="1462088" y="3624263"/>
            <a:ext cx="14462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algn="ctr" eaLnBrk="1" hangingPunct="1"/>
            <a:r>
              <a:rPr lang="en-GB" altLang="en-US">
                <a:solidFill>
                  <a:srgbClr val="3399FF"/>
                </a:solidFill>
                <a:latin typeface="Twinkl" pitchFamily="2" charset="0"/>
              </a:rPr>
              <a:t>un manteau</a:t>
            </a:r>
            <a:endParaRPr lang="en-GB" altLang="en-US">
              <a:solidFill>
                <a:srgbClr val="3399FF"/>
              </a:solidFill>
            </a:endParaRPr>
          </a:p>
        </p:txBody>
      </p:sp>
      <p:sp>
        <p:nvSpPr>
          <p:cNvPr id="5129" name="Rectangle 13"/>
          <p:cNvSpPr>
            <a:spLocks noChangeArrowheads="1"/>
          </p:cNvSpPr>
          <p:nvPr/>
        </p:nvSpPr>
        <p:spPr bwMode="auto">
          <a:xfrm>
            <a:off x="3551238" y="3624263"/>
            <a:ext cx="935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algn="ctr" eaLnBrk="1" hangingPunct="1"/>
            <a:r>
              <a:rPr lang="en-GB" altLang="en-US">
                <a:solidFill>
                  <a:srgbClr val="3399FF"/>
                </a:solidFill>
                <a:latin typeface="Twinkl" pitchFamily="2" charset="0"/>
              </a:rPr>
              <a:t>un pull</a:t>
            </a:r>
            <a:endParaRPr lang="en-GB" altLang="en-US">
              <a:solidFill>
                <a:srgbClr val="3399FF"/>
              </a:solidFill>
            </a:endParaRPr>
          </a:p>
        </p:txBody>
      </p:sp>
      <p:sp>
        <p:nvSpPr>
          <p:cNvPr id="5130" name="Rectangle 14"/>
          <p:cNvSpPr>
            <a:spLocks noChangeArrowheads="1"/>
          </p:cNvSpPr>
          <p:nvPr/>
        </p:nvSpPr>
        <p:spPr bwMode="auto">
          <a:xfrm>
            <a:off x="1633538" y="5386388"/>
            <a:ext cx="1069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algn="ctr" eaLnBrk="1" hangingPunct="1"/>
            <a:r>
              <a:rPr lang="en-GB" altLang="en-US">
                <a:solidFill>
                  <a:srgbClr val="DB5183"/>
                </a:solidFill>
                <a:latin typeface="Twinkl" pitchFamily="2" charset="0"/>
              </a:rPr>
              <a:t>une jupe</a:t>
            </a:r>
            <a:endParaRPr lang="en-GB" altLang="en-US">
              <a:solidFill>
                <a:srgbClr val="DB5183"/>
              </a:solidFill>
            </a:endParaRPr>
          </a:p>
        </p:txBody>
      </p:sp>
      <p:sp>
        <p:nvSpPr>
          <p:cNvPr id="5131" name="Rectangle 15"/>
          <p:cNvSpPr>
            <a:spLocks noChangeArrowheads="1"/>
          </p:cNvSpPr>
          <p:nvPr/>
        </p:nvSpPr>
        <p:spPr bwMode="auto">
          <a:xfrm>
            <a:off x="3276600" y="5386388"/>
            <a:ext cx="1450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algn="ctr" eaLnBrk="1" hangingPunct="1"/>
            <a:r>
              <a:rPr lang="en-GB" altLang="en-US">
                <a:solidFill>
                  <a:srgbClr val="DB5183"/>
                </a:solidFill>
                <a:latin typeface="Twinkl" pitchFamily="2" charset="0"/>
              </a:rPr>
              <a:t>une chemise</a:t>
            </a:r>
            <a:endParaRPr lang="en-GB" altLang="en-US">
              <a:solidFill>
                <a:srgbClr val="DB5183"/>
              </a:solidFill>
            </a:endParaRPr>
          </a:p>
        </p:txBody>
      </p:sp>
      <p:pic>
        <p:nvPicPr>
          <p:cNvPr id="5132" name="Picture 6"/>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841500" y="2693988"/>
            <a:ext cx="68738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16"/>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3619500" y="2763838"/>
            <a:ext cx="86677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17"/>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819275" y="4552950"/>
            <a:ext cx="709613"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18"/>
          <p:cNvPicPr>
            <a:picLocks noChangeAspect="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3619500" y="4491038"/>
            <a:ext cx="7493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a:xfrm>
            <a:off x="1122363" y="1992313"/>
            <a:ext cx="6899275" cy="503237"/>
          </a:xfrm>
          <a:prstGeom prst="rect">
            <a:avLst/>
          </a:prstGeom>
          <a:solidFill>
            <a:srgbClr val="FFDC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b="1" dirty="0" err="1">
                <a:solidFill>
                  <a:schemeClr val="tx1"/>
                </a:solidFill>
                <a:latin typeface="Twinkl" pitchFamily="2" charset="0"/>
              </a:rPr>
              <a:t>Qu’est</a:t>
            </a:r>
            <a:r>
              <a:rPr lang="en-GB" sz="1600" b="1" dirty="0">
                <a:solidFill>
                  <a:schemeClr val="tx1"/>
                </a:solidFill>
                <a:latin typeface="Twinkl" pitchFamily="2" charset="0"/>
              </a:rPr>
              <a:t> </a:t>
            </a:r>
            <a:r>
              <a:rPr lang="en-GB" sz="1600" b="1" dirty="0" err="1">
                <a:solidFill>
                  <a:schemeClr val="tx1"/>
                </a:solidFill>
                <a:latin typeface="Twinkl" pitchFamily="2" charset="0"/>
              </a:rPr>
              <a:t>ce</a:t>
            </a:r>
            <a:r>
              <a:rPr lang="en-GB" sz="1600" b="1" dirty="0">
                <a:solidFill>
                  <a:schemeClr val="tx1"/>
                </a:solidFill>
                <a:latin typeface="Twinkl" pitchFamily="2" charset="0"/>
              </a:rPr>
              <a:t>-que </a:t>
            </a:r>
            <a:r>
              <a:rPr lang="en-GB" sz="1600" b="1" dirty="0" err="1">
                <a:solidFill>
                  <a:schemeClr val="tx1"/>
                </a:solidFill>
                <a:latin typeface="Twinkl" pitchFamily="2" charset="0"/>
              </a:rPr>
              <a:t>c’est</a:t>
            </a:r>
            <a:r>
              <a:rPr lang="en-GB" sz="1600" b="1" dirty="0">
                <a:solidFill>
                  <a:schemeClr val="tx1"/>
                </a:solidFill>
                <a:latin typeface="Twinkl" pitchFamily="2" charset="0"/>
              </a:rPr>
              <a:t> ?</a:t>
            </a:r>
          </a:p>
        </p:txBody>
      </p:sp>
      <p:sp>
        <p:nvSpPr>
          <p:cNvPr id="5137" name="Rectangle 20"/>
          <p:cNvSpPr>
            <a:spLocks noChangeArrowheads="1"/>
          </p:cNvSpPr>
          <p:nvPr/>
        </p:nvSpPr>
        <p:spPr bwMode="auto">
          <a:xfrm>
            <a:off x="5449888" y="3052763"/>
            <a:ext cx="21955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algn="ctr" eaLnBrk="1" hangingPunct="1"/>
            <a:r>
              <a:rPr lang="en-GB" altLang="en-US">
                <a:latin typeface="Twinkl" pitchFamily="2" charset="0"/>
              </a:rPr>
              <a:t>These two nouns are masculine.</a:t>
            </a:r>
            <a:endParaRPr lang="en-GB" altLang="en-US"/>
          </a:p>
        </p:txBody>
      </p:sp>
      <p:sp>
        <p:nvSpPr>
          <p:cNvPr id="5138" name="Rectangle 21"/>
          <p:cNvSpPr>
            <a:spLocks noChangeArrowheads="1"/>
          </p:cNvSpPr>
          <p:nvPr/>
        </p:nvSpPr>
        <p:spPr bwMode="auto">
          <a:xfrm>
            <a:off x="5418138" y="4926013"/>
            <a:ext cx="21955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algn="ctr" eaLnBrk="1" hangingPunct="1"/>
            <a:r>
              <a:rPr lang="en-GB" altLang="en-US">
                <a:latin typeface="Twinkl" pitchFamily="2" charset="0"/>
              </a:rPr>
              <a:t>These two nouns are feminine.</a:t>
            </a:r>
            <a:endParaRPr lang="en-GB" altLang="en-US"/>
          </a:p>
        </p:txBody>
      </p:sp>
      <p:pic>
        <p:nvPicPr>
          <p:cNvPr id="23" name="play 2"/>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055813" y="3962400"/>
            <a:ext cx="25876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lay 3"/>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3865563" y="3975100"/>
            <a:ext cx="25876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lay 4"/>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033588" y="5770563"/>
            <a:ext cx="25876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lay 5"/>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3863975" y="5770563"/>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lay 1"/>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654675" y="2111375"/>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extLst>
              <a:ext uri="{28A0092B-C50C-407E-A947-70E740481C1C}">
                <a14:useLocalDpi xmlns:a14="http://schemas.microsoft.com/office/drawing/2010/main" val="0"/>
              </a:ext>
            </a:extLst>
          </a:blip>
          <a:srcRect/>
          <a:stretch>
            <a:fillRect/>
          </a:stretch>
        </p:blipFill>
        <p:spPr bwMode="auto">
          <a:xfrm>
            <a:off x="9763125" y="9239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7">
            <a:extLst>
              <a:ext uri="{28A0092B-C50C-407E-A947-70E740481C1C}">
                <a14:useLocalDpi xmlns:a14="http://schemas.microsoft.com/office/drawing/2010/main" val="0"/>
              </a:ext>
            </a:extLst>
          </a:blip>
          <a:srcRect/>
          <a:stretch>
            <a:fillRect/>
          </a:stretch>
        </p:blipFill>
        <p:spPr bwMode="auto">
          <a:xfrm>
            <a:off x="-814388" y="188595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7">
            <a:extLst>
              <a:ext uri="{28A0092B-C50C-407E-A947-70E740481C1C}">
                <a14:useLocalDpi xmlns:a14="http://schemas.microsoft.com/office/drawing/2010/main" val="0"/>
              </a:ext>
            </a:extLst>
          </a:blip>
          <a:srcRect/>
          <a:stretch>
            <a:fillRect/>
          </a:stretch>
        </p:blipFill>
        <p:spPr bwMode="auto">
          <a:xfrm>
            <a:off x="-814388" y="268763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7">
            <a:extLst>
              <a:ext uri="{28A0092B-C50C-407E-A947-70E740481C1C}">
                <a14:useLocalDpi xmlns:a14="http://schemas.microsoft.com/office/drawing/2010/main" val="0"/>
              </a:ext>
            </a:extLst>
          </a:blip>
          <a:srcRect/>
          <a:stretch>
            <a:fillRect/>
          </a:stretch>
        </p:blipFill>
        <p:spPr bwMode="auto">
          <a:xfrm>
            <a:off x="-814388" y="41243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7">
            <a:extLst>
              <a:ext uri="{28A0092B-C50C-407E-A947-70E740481C1C}">
                <a14:useLocalDpi xmlns:a14="http://schemas.microsoft.com/office/drawing/2010/main" val="0"/>
              </a:ext>
            </a:extLst>
          </a:blip>
          <a:srcRect/>
          <a:stretch>
            <a:fillRect/>
          </a:stretch>
        </p:blipFill>
        <p:spPr bwMode="auto">
          <a:xfrm>
            <a:off x="-814388" y="48863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
                </p:tgtEl>
              </p:cMediaNode>
            </p:audio>
            <p:audio>
              <p:cMediaNode vol="80000">
                <p:cTn id="3" fill="hold" display="0">
                  <p:stCondLst>
                    <p:cond delay="indefinite"/>
                  </p:stCondLst>
                  <p:endCondLst>
                    <p:cond evt="onStopAudio" delay="0">
                      <p:tgtEl>
                        <p:sldTgt/>
                      </p:tgtEl>
                    </p:cond>
                  </p:endCondLst>
                </p:cTn>
                <p:tgtEl>
                  <p:spTgt spid="3"/>
                </p:tgtEl>
              </p:cMediaNode>
            </p:audio>
            <p:audio>
              <p:cMediaNode vol="80000">
                <p:cTn id="4" fill="hold" display="0">
                  <p:stCondLst>
                    <p:cond delay="indefinite"/>
                  </p:stCondLst>
                  <p:endCondLst>
                    <p:cond evt="onStopAudio" delay="0">
                      <p:tgtEl>
                        <p:sldTgt/>
                      </p:tgtEl>
                    </p:cond>
                  </p:endCondLst>
                </p:cTn>
                <p:tgtEl>
                  <p:spTgt spid="4"/>
                </p:tgtEl>
              </p:cMediaNode>
            </p:audio>
            <p:audio>
              <p:cMediaNode vol="80000">
                <p:cTn id="5" fill="hold" display="0">
                  <p:stCondLst>
                    <p:cond delay="indefinite"/>
                  </p:stCondLst>
                  <p:endCondLst>
                    <p:cond evt="onStopAudio" delay="0">
                      <p:tgtEl>
                        <p:sldTgt/>
                      </p:tgtEl>
                    </p:cond>
                  </p:endCondLst>
                </p:cTn>
                <p:tgtEl>
                  <p:spTgt spid="5"/>
                </p:tgtEl>
              </p:cMediaNode>
            </p:audio>
            <p:audio>
              <p:cMediaNode vol="80000">
                <p:cTn id="6" fill="hold" display="0">
                  <p:stCondLst>
                    <p:cond delay="indefinite"/>
                  </p:stCondLst>
                  <p:endCondLst>
                    <p:cond evt="onStopAudio" delay="0">
                      <p:tgtEl>
                        <p:sldTgt/>
                      </p:tgtEl>
                    </p:cond>
                  </p:endCondLst>
                </p:cTn>
                <p:tgtEl>
                  <p:spTgt spid="6"/>
                </p:tgtEl>
              </p:cMediaNode>
            </p:audio>
            <p:seq concurrent="1" nextAc="seek">
              <p:cTn id="7" restart="whenNotActive" fill="hold" evtFilter="cancelBubble" nodeType="interactiveSeq">
                <p:stCondLst>
                  <p:cond evt="onClick" delay="0">
                    <p:tgtEl>
                      <p:spTgt spid="27"/>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mediacall" presetSubtype="0" fill="hold" nodeType="clickEffect">
                                  <p:stCondLst>
                                    <p:cond delay="0"/>
                                  </p:stCondLst>
                                  <p:childTnLst>
                                    <p:cmd type="call" cmd="playFrom(0.0)">
                                      <p:cBhvr>
                                        <p:cTn id="11" dur="2157" fill="hold"/>
                                        <p:tgtEl>
                                          <p:spTgt spid="2"/>
                                        </p:tgtEl>
                                      </p:cBhvr>
                                    </p:cmd>
                                  </p:childTnLst>
                                </p:cTn>
                              </p:par>
                            </p:childTnLst>
                          </p:cTn>
                        </p:par>
                      </p:childTnLst>
                    </p:cTn>
                  </p:par>
                </p:childTnLst>
              </p:cTn>
              <p:nextCondLst>
                <p:cond evt="onClick" delay="0">
                  <p:tgtEl>
                    <p:spTgt spid="27"/>
                  </p:tgtEl>
                </p:cond>
              </p:nextCondLst>
            </p:seq>
            <p:seq concurrent="1" nextAc="seek">
              <p:cTn id="12" restart="whenNotActive" fill="hold" evtFilter="cancelBubble" nodeType="interactiveSeq">
                <p:stCondLst>
                  <p:cond evt="onClick" delay="0">
                    <p:tgtEl>
                      <p:spTgt spid="23"/>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1" presetClass="mediacall" presetSubtype="0" fill="hold" nodeType="clickEffect">
                                  <p:stCondLst>
                                    <p:cond delay="0"/>
                                  </p:stCondLst>
                                  <p:childTnLst>
                                    <p:cmd type="call" cmd="playFrom(0.0)">
                                      <p:cBhvr>
                                        <p:cTn id="16" dur="1927" fill="hold"/>
                                        <p:tgtEl>
                                          <p:spTgt spid="3"/>
                                        </p:tgtEl>
                                      </p:cBhvr>
                                    </p:cmd>
                                  </p:childTnLst>
                                </p:cTn>
                              </p:par>
                            </p:childTnLst>
                          </p:cTn>
                        </p:par>
                      </p:childTnLst>
                    </p:cTn>
                  </p:par>
                </p:childTnLst>
              </p:cTn>
              <p:nextCondLst>
                <p:cond evt="onClick" delay="0">
                  <p:tgtEl>
                    <p:spTgt spid="23"/>
                  </p:tgtEl>
                </p:cond>
              </p:nextCondLst>
            </p:seq>
            <p:seq concurrent="1" nextAc="seek">
              <p:cTn id="17" restart="whenNotActive" fill="hold" evtFilter="cancelBubble" nodeType="interactiveSeq">
                <p:stCondLst>
                  <p:cond evt="onClick" delay="0">
                    <p:tgtEl>
                      <p:spTgt spid="24"/>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1" presetClass="mediacall" presetSubtype="0" fill="hold" nodeType="clickEffect">
                                  <p:stCondLst>
                                    <p:cond delay="0"/>
                                  </p:stCondLst>
                                  <p:childTnLst>
                                    <p:cmd type="call" cmd="playFrom(0.0)">
                                      <p:cBhvr>
                                        <p:cTn id="21" dur="2065" fill="hold"/>
                                        <p:tgtEl>
                                          <p:spTgt spid="4"/>
                                        </p:tgtEl>
                                      </p:cBhvr>
                                    </p:cmd>
                                  </p:childTnLst>
                                </p:cTn>
                              </p:par>
                            </p:childTnLst>
                          </p:cTn>
                        </p:par>
                      </p:childTnLst>
                    </p:cTn>
                  </p:par>
                </p:childTnLst>
              </p:cTn>
              <p:nextCondLst>
                <p:cond evt="onClick" delay="0">
                  <p:tgtEl>
                    <p:spTgt spid="24"/>
                  </p:tgtEl>
                </p:cond>
              </p:nextCondLst>
            </p:seq>
            <p:seq concurrent="1" nextAc="seek">
              <p:cTn id="22" restart="whenNotActive" fill="hold" evtFilter="cancelBubble" nodeType="interactiveSeq">
                <p:stCondLst>
                  <p:cond evt="onClick" delay="0">
                    <p:tgtEl>
                      <p:spTgt spid="25"/>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 presetClass="mediacall" presetSubtype="0" fill="hold" nodeType="clickEffect">
                                  <p:stCondLst>
                                    <p:cond delay="0"/>
                                  </p:stCondLst>
                                  <p:childTnLst>
                                    <p:cmd type="call" cmd="playFrom(0.0)">
                                      <p:cBhvr>
                                        <p:cTn id="26" dur="2157" fill="hold"/>
                                        <p:tgtEl>
                                          <p:spTgt spid="5"/>
                                        </p:tgtEl>
                                      </p:cBhvr>
                                    </p:cmd>
                                  </p:childTnLst>
                                </p:cTn>
                              </p:par>
                            </p:childTnLst>
                          </p:cTn>
                        </p:par>
                      </p:childTnLst>
                    </p:cTn>
                  </p:par>
                </p:childTnLst>
              </p:cTn>
              <p:nextCondLst>
                <p:cond evt="onClick" delay="0">
                  <p:tgtEl>
                    <p:spTgt spid="25"/>
                  </p:tgtEl>
                </p:cond>
              </p:nextCondLst>
            </p:seq>
            <p:seq concurrent="1" nextAc="seek">
              <p:cTn id="27" restart="whenNotActive" fill="hold" evtFilter="cancelBubble" nodeType="interactiveSeq">
                <p:stCondLst>
                  <p:cond evt="onClick" delay="0">
                    <p:tgtEl>
                      <p:spTgt spid="26"/>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1" presetClass="mediacall" presetSubtype="0" fill="hold" nodeType="clickEffect">
                                  <p:stCondLst>
                                    <p:cond delay="0"/>
                                  </p:stCondLst>
                                  <p:childTnLst>
                                    <p:cmd type="call" cmd="playFrom(0.0)">
                                      <p:cBhvr>
                                        <p:cTn id="31" dur="2432" fill="hold"/>
                                        <p:tgtEl>
                                          <p:spTgt spid="6"/>
                                        </p:tgtEl>
                                      </p:cBhvr>
                                    </p:cmd>
                                  </p:childTnLst>
                                </p:cTn>
                              </p:par>
                            </p:childTnLst>
                          </p:cTn>
                        </p:par>
                      </p:childTnLst>
                    </p:cTn>
                  </p:par>
                </p:childTnLst>
              </p:cTn>
              <p:nextCondLst>
                <p:cond evt="onClick" delay="0">
                  <p:tgtEl>
                    <p:spTgt spid="2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3079750" y="1827213"/>
            <a:ext cx="1400175" cy="1130300"/>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endParaRPr lang="en-GB" sz="1600" dirty="0">
              <a:solidFill>
                <a:schemeClr val="tx1"/>
              </a:solidFill>
              <a:latin typeface="Twinkl" pitchFamily="2" charset="0"/>
            </a:endParaRPr>
          </a:p>
        </p:txBody>
      </p:sp>
      <p:sp>
        <p:nvSpPr>
          <p:cNvPr id="59" name="Rectangle 58"/>
          <p:cNvSpPr/>
          <p:nvPr/>
        </p:nvSpPr>
        <p:spPr>
          <a:xfrm>
            <a:off x="4637088" y="1827213"/>
            <a:ext cx="1400175" cy="1130300"/>
          </a:xfrm>
          <a:prstGeom prst="rect">
            <a:avLst/>
          </a:prstGeom>
          <a:solidFill>
            <a:schemeClr val="bg1"/>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endParaRPr lang="en-GB" sz="1600" dirty="0">
              <a:solidFill>
                <a:schemeClr val="tx1"/>
              </a:solidFill>
              <a:latin typeface="Twinkl" pitchFamily="2" charset="0"/>
            </a:endParaRPr>
          </a:p>
        </p:txBody>
      </p:sp>
      <p:sp>
        <p:nvSpPr>
          <p:cNvPr id="61" name="Rectangle 60"/>
          <p:cNvSpPr/>
          <p:nvPr/>
        </p:nvSpPr>
        <p:spPr>
          <a:xfrm>
            <a:off x="6196013" y="1827213"/>
            <a:ext cx="1400175" cy="11303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endParaRPr lang="en-GB" sz="1600" dirty="0">
              <a:solidFill>
                <a:schemeClr val="tx1"/>
              </a:solidFill>
              <a:latin typeface="Twinkl" pitchFamily="2" charset="0"/>
            </a:endParaRPr>
          </a:p>
        </p:txBody>
      </p:sp>
      <p:sp>
        <p:nvSpPr>
          <p:cNvPr id="63" name="Rectangle 62"/>
          <p:cNvSpPr/>
          <p:nvPr/>
        </p:nvSpPr>
        <p:spPr>
          <a:xfrm>
            <a:off x="1530350" y="3040063"/>
            <a:ext cx="1400175" cy="113030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endParaRPr lang="en-GB" sz="1600" dirty="0">
              <a:solidFill>
                <a:schemeClr val="tx1"/>
              </a:solidFill>
              <a:latin typeface="Twinkl" pitchFamily="2" charset="0"/>
            </a:endParaRPr>
          </a:p>
        </p:txBody>
      </p:sp>
      <p:sp>
        <p:nvSpPr>
          <p:cNvPr id="10" name="Rectangle 9"/>
          <p:cNvSpPr/>
          <p:nvPr/>
        </p:nvSpPr>
        <p:spPr>
          <a:xfrm>
            <a:off x="1520825" y="1827213"/>
            <a:ext cx="1400175" cy="1130300"/>
          </a:xfrm>
          <a:prstGeom prst="rect">
            <a:avLst/>
          </a:prstGeom>
          <a:solidFill>
            <a:schemeClr val="bg1"/>
          </a:solidFill>
          <a:ln w="28575">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endParaRPr lang="en-GB" sz="1600" dirty="0">
              <a:solidFill>
                <a:schemeClr val="tx1"/>
              </a:solidFill>
              <a:latin typeface="Twinkl" pitchFamily="2" charset="0"/>
            </a:endParaRPr>
          </a:p>
        </p:txBody>
      </p:sp>
      <p:sp>
        <p:nvSpPr>
          <p:cNvPr id="65" name="Rectangle 64"/>
          <p:cNvSpPr/>
          <p:nvPr/>
        </p:nvSpPr>
        <p:spPr>
          <a:xfrm>
            <a:off x="2332038" y="4262438"/>
            <a:ext cx="1400175" cy="1130300"/>
          </a:xfrm>
          <a:prstGeom prst="rect">
            <a:avLst/>
          </a:pr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endParaRPr lang="en-GB" sz="1600" dirty="0">
              <a:solidFill>
                <a:schemeClr val="tx1"/>
              </a:solidFill>
              <a:latin typeface="Twinkl" pitchFamily="2" charset="0"/>
            </a:endParaRPr>
          </a:p>
        </p:txBody>
      </p:sp>
      <p:sp>
        <p:nvSpPr>
          <p:cNvPr id="68" name="Rectangle 67"/>
          <p:cNvSpPr/>
          <p:nvPr/>
        </p:nvSpPr>
        <p:spPr>
          <a:xfrm>
            <a:off x="3081338" y="3044825"/>
            <a:ext cx="1400175" cy="1130300"/>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endParaRPr lang="en-GB" sz="1600" dirty="0">
              <a:solidFill>
                <a:schemeClr val="tx1"/>
              </a:solidFill>
              <a:latin typeface="Twinkl" pitchFamily="2" charset="0"/>
            </a:endParaRPr>
          </a:p>
        </p:txBody>
      </p:sp>
      <p:sp>
        <p:nvSpPr>
          <p:cNvPr id="69" name="Rectangle 68"/>
          <p:cNvSpPr/>
          <p:nvPr/>
        </p:nvSpPr>
        <p:spPr>
          <a:xfrm>
            <a:off x="3883025" y="4267200"/>
            <a:ext cx="1400175" cy="1130300"/>
          </a:xfrm>
          <a:prstGeom prst="rect">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endParaRPr lang="en-GB" sz="1600" dirty="0">
              <a:solidFill>
                <a:schemeClr val="tx1"/>
              </a:solidFill>
              <a:latin typeface="Twinkl" pitchFamily="2" charset="0"/>
            </a:endParaRPr>
          </a:p>
        </p:txBody>
      </p:sp>
      <p:sp>
        <p:nvSpPr>
          <p:cNvPr id="70" name="Rectangle 69"/>
          <p:cNvSpPr/>
          <p:nvPr/>
        </p:nvSpPr>
        <p:spPr>
          <a:xfrm>
            <a:off x="4633913" y="3049588"/>
            <a:ext cx="1400175" cy="1130300"/>
          </a:xfrm>
          <a:prstGeom prst="rect">
            <a:avLst/>
          </a:prstGeom>
          <a:solidFill>
            <a:schemeClr val="bg1"/>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endParaRPr lang="en-GB" sz="1600" dirty="0">
              <a:solidFill>
                <a:schemeClr val="tx1"/>
              </a:solidFill>
              <a:latin typeface="Twinkl" pitchFamily="2" charset="0"/>
            </a:endParaRPr>
          </a:p>
        </p:txBody>
      </p:sp>
      <p:sp>
        <p:nvSpPr>
          <p:cNvPr id="71" name="Rectangle 70"/>
          <p:cNvSpPr/>
          <p:nvPr/>
        </p:nvSpPr>
        <p:spPr>
          <a:xfrm>
            <a:off x="5435600" y="4271963"/>
            <a:ext cx="1400175" cy="1130300"/>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endParaRPr lang="en-GB" sz="1600" dirty="0">
              <a:solidFill>
                <a:schemeClr val="tx1"/>
              </a:solidFill>
              <a:latin typeface="Twinkl" pitchFamily="2" charset="0"/>
            </a:endParaRPr>
          </a:p>
        </p:txBody>
      </p:sp>
      <p:sp>
        <p:nvSpPr>
          <p:cNvPr id="72" name="Rectangle 71"/>
          <p:cNvSpPr/>
          <p:nvPr/>
        </p:nvSpPr>
        <p:spPr>
          <a:xfrm>
            <a:off x="6184900" y="3054350"/>
            <a:ext cx="1400175" cy="1130300"/>
          </a:xfrm>
          <a:prstGeom prst="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endParaRPr lang="en-GB" sz="1600" dirty="0">
              <a:solidFill>
                <a:schemeClr val="tx1"/>
              </a:solidFill>
              <a:latin typeface="Twinkl" pitchFamily="2" charset="0"/>
            </a:endParaRPr>
          </a:p>
        </p:txBody>
      </p:sp>
      <p:sp>
        <p:nvSpPr>
          <p:cNvPr id="6157" name="Title 5"/>
          <p:cNvSpPr>
            <a:spLocks noGrp="1"/>
          </p:cNvSpPr>
          <p:nvPr>
            <p:ph type="title"/>
          </p:nvPr>
        </p:nvSpPr>
        <p:spPr bwMode="auto">
          <a:xfrm>
            <a:off x="457200" y="663575"/>
            <a:ext cx="8220075" cy="650875"/>
          </a:xfrm>
          <a:prstGeom prst="roundRect">
            <a:avLst>
              <a:gd name="adj" fmla="val 9639"/>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90000"/>
          </a:bodyPr>
          <a:lstStyle/>
          <a:p>
            <a:pPr algn="ctr" eaLnBrk="1" hangingPunct="1">
              <a:defRPr/>
            </a:pPr>
            <a:r>
              <a:rPr lang="en-GB" altLang="en-US"/>
              <a:t>Recap on Colours</a:t>
            </a:r>
          </a:p>
        </p:txBody>
      </p:sp>
      <p:sp>
        <p:nvSpPr>
          <p:cNvPr id="6158" name="Rectangle 4"/>
          <p:cNvSpPr>
            <a:spLocks noChangeArrowheads="1"/>
          </p:cNvSpPr>
          <p:nvPr/>
        </p:nvSpPr>
        <p:spPr bwMode="auto">
          <a:xfrm>
            <a:off x="3430588" y="1336675"/>
            <a:ext cx="2282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eaLnBrk="1" hangingPunct="1"/>
            <a:r>
              <a:rPr lang="en-GB" altLang="en-US" sz="2400">
                <a:latin typeface="Twinkl" pitchFamily="2" charset="0"/>
              </a:rPr>
              <a:t>Quelle couleur?</a:t>
            </a:r>
            <a:endParaRPr lang="en-GB" altLang="en-US" sz="2400"/>
          </a:p>
        </p:txBody>
      </p:sp>
      <p:sp>
        <p:nvSpPr>
          <p:cNvPr id="16" name="Rectangle 15"/>
          <p:cNvSpPr/>
          <p:nvPr/>
        </p:nvSpPr>
        <p:spPr>
          <a:xfrm>
            <a:off x="1041400" y="5478463"/>
            <a:ext cx="7061200" cy="674687"/>
          </a:xfrm>
          <a:prstGeom prst="rect">
            <a:avLst/>
          </a:prstGeom>
          <a:solidFill>
            <a:srgbClr val="FFDC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600"/>
              </a:spcAft>
              <a:defRPr/>
            </a:pPr>
            <a:r>
              <a:rPr lang="en-GB" sz="1600" dirty="0">
                <a:solidFill>
                  <a:schemeClr val="tx1"/>
                </a:solidFill>
                <a:latin typeface="Twinkl" pitchFamily="2" charset="0"/>
              </a:rPr>
              <a:t>rose     marron     bleu     rouge     blanc     noir     </a:t>
            </a:r>
            <a:r>
              <a:rPr lang="en-GB" sz="1600" dirty="0" err="1">
                <a:solidFill>
                  <a:schemeClr val="tx1"/>
                </a:solidFill>
                <a:latin typeface="Twinkl" pitchFamily="2" charset="0"/>
              </a:rPr>
              <a:t>jaune</a:t>
            </a:r>
            <a:endParaRPr lang="en-GB" sz="1600" dirty="0">
              <a:solidFill>
                <a:schemeClr val="tx1"/>
              </a:solidFill>
              <a:latin typeface="Twinkl" pitchFamily="2" charset="0"/>
            </a:endParaRPr>
          </a:p>
          <a:p>
            <a:pPr algn="ctr" eaLnBrk="1" fontAlgn="auto" hangingPunct="1">
              <a:spcBef>
                <a:spcPts val="0"/>
              </a:spcBef>
              <a:spcAft>
                <a:spcPts val="600"/>
              </a:spcAft>
              <a:defRPr/>
            </a:pPr>
            <a:r>
              <a:rPr lang="en-GB" sz="1600" dirty="0">
                <a:solidFill>
                  <a:schemeClr val="tx1"/>
                </a:solidFill>
                <a:latin typeface="Twinkl" pitchFamily="2" charset="0"/>
              </a:rPr>
              <a:t>vert     violet     </a:t>
            </a:r>
            <a:r>
              <a:rPr lang="en-GB" sz="1600" dirty="0" err="1">
                <a:solidFill>
                  <a:schemeClr val="tx1"/>
                </a:solidFill>
                <a:latin typeface="Twinkl" pitchFamily="2" charset="0"/>
              </a:rPr>
              <a:t>gris</a:t>
            </a:r>
            <a:r>
              <a:rPr lang="en-GB" sz="1600" dirty="0">
                <a:solidFill>
                  <a:schemeClr val="tx1"/>
                </a:solidFill>
                <a:latin typeface="Twinkl" pitchFamily="2" charset="0"/>
              </a:rPr>
              <a:t>     orange</a:t>
            </a:r>
          </a:p>
        </p:txBody>
      </p:sp>
      <p:pic>
        <p:nvPicPr>
          <p:cNvPr id="6160" name="Pairs"/>
          <p:cNvPicPr>
            <a:picLocks noChangeAspect="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1"/>
          <p:cNvPicPr>
            <a:picLocks noChangeAspect="1"/>
          </p:cNvPicPr>
          <p:nvPr/>
        </p:nvPicPr>
        <p:blipFill>
          <a:blip r:embed="rId27" cstate="screen">
            <a:extLst>
              <a:ext uri="{28A0092B-C50C-407E-A947-70E740481C1C}">
                <a14:useLocalDpi xmlns:a14="http://schemas.microsoft.com/office/drawing/2010/main"/>
              </a:ext>
            </a:extLst>
          </a:blip>
          <a:srcRect/>
          <a:stretch>
            <a:fillRect/>
          </a:stretch>
        </p:blipFill>
        <p:spPr bwMode="auto">
          <a:xfrm>
            <a:off x="1760538" y="1914525"/>
            <a:ext cx="890587"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46"/>
          <p:cNvPicPr>
            <a:picLocks noChangeAspect="1"/>
          </p:cNvPicPr>
          <p:nvPr/>
        </p:nvPicPr>
        <p:blipFill>
          <a:blip r:embed="rId28" cstate="screen">
            <a:extLst>
              <a:ext uri="{28A0092B-C50C-407E-A947-70E740481C1C}">
                <a14:useLocalDpi xmlns:a14="http://schemas.microsoft.com/office/drawing/2010/main"/>
              </a:ext>
            </a:extLst>
          </a:blip>
          <a:srcRect r="-5365"/>
          <a:stretch>
            <a:fillRect/>
          </a:stretch>
        </p:blipFill>
        <p:spPr bwMode="auto">
          <a:xfrm>
            <a:off x="3341688" y="1927225"/>
            <a:ext cx="874712"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47"/>
          <p:cNvPicPr>
            <a:picLocks noChangeAspect="1"/>
          </p:cNvPicPr>
          <p:nvPr/>
        </p:nvPicPr>
        <p:blipFill>
          <a:blip r:embed="rId29" cstate="screen">
            <a:extLst>
              <a:ext uri="{28A0092B-C50C-407E-A947-70E740481C1C}">
                <a14:useLocalDpi xmlns:a14="http://schemas.microsoft.com/office/drawing/2010/main"/>
              </a:ext>
            </a:extLst>
          </a:blip>
          <a:srcRect r="-5353"/>
          <a:stretch>
            <a:fillRect/>
          </a:stretch>
        </p:blipFill>
        <p:spPr bwMode="auto">
          <a:xfrm>
            <a:off x="4895850" y="1928813"/>
            <a:ext cx="8763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48"/>
          <p:cNvPicPr>
            <a:picLocks noChangeAspect="1"/>
          </p:cNvPicPr>
          <p:nvPr/>
        </p:nvPicPr>
        <p:blipFill>
          <a:blip r:embed="rId30" cstate="screen">
            <a:extLst>
              <a:ext uri="{28A0092B-C50C-407E-A947-70E740481C1C}">
                <a14:useLocalDpi xmlns:a14="http://schemas.microsoft.com/office/drawing/2010/main"/>
              </a:ext>
            </a:extLst>
          </a:blip>
          <a:srcRect l="-3791"/>
          <a:stretch>
            <a:fillRect/>
          </a:stretch>
        </p:blipFill>
        <p:spPr bwMode="auto">
          <a:xfrm>
            <a:off x="1808163" y="3138488"/>
            <a:ext cx="8445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Picture 49"/>
          <p:cNvPicPr>
            <a:picLocks noChangeAspect="1"/>
          </p:cNvPicPr>
          <p:nvPr/>
        </p:nvPicPr>
        <p:blipFill>
          <a:blip r:embed="rId31" cstate="screen">
            <a:extLst>
              <a:ext uri="{28A0092B-C50C-407E-A947-70E740481C1C}">
                <a14:useLocalDpi xmlns:a14="http://schemas.microsoft.com/office/drawing/2010/main"/>
              </a:ext>
            </a:extLst>
          </a:blip>
          <a:srcRect/>
          <a:stretch>
            <a:fillRect/>
          </a:stretch>
        </p:blipFill>
        <p:spPr bwMode="auto">
          <a:xfrm>
            <a:off x="6456363" y="1943100"/>
            <a:ext cx="8588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6" name="Picture 50"/>
          <p:cNvPicPr>
            <a:picLocks noChangeAspect="1"/>
          </p:cNvPicPr>
          <p:nvPr/>
        </p:nvPicPr>
        <p:blipFill>
          <a:blip r:embed="rId32" cstate="screen">
            <a:extLst>
              <a:ext uri="{28A0092B-C50C-407E-A947-70E740481C1C}">
                <a14:useLocalDpi xmlns:a14="http://schemas.microsoft.com/office/drawing/2010/main"/>
              </a:ext>
            </a:extLst>
          </a:blip>
          <a:srcRect l="-2684"/>
          <a:stretch>
            <a:fillRect/>
          </a:stretch>
        </p:blipFill>
        <p:spPr bwMode="auto">
          <a:xfrm>
            <a:off x="3335338" y="3144838"/>
            <a:ext cx="8318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7" name="Picture 51"/>
          <p:cNvPicPr>
            <a:picLocks noChangeAspect="1"/>
          </p:cNvPicPr>
          <p:nvPr/>
        </p:nvPicPr>
        <p:blipFill>
          <a:blip r:embed="rId33" cstate="screen">
            <a:extLst>
              <a:ext uri="{28A0092B-C50C-407E-A947-70E740481C1C}">
                <a14:useLocalDpi xmlns:a14="http://schemas.microsoft.com/office/drawing/2010/main"/>
              </a:ext>
            </a:extLst>
          </a:blip>
          <a:srcRect/>
          <a:stretch>
            <a:fillRect/>
          </a:stretch>
        </p:blipFill>
        <p:spPr bwMode="auto">
          <a:xfrm>
            <a:off x="4935538" y="3155950"/>
            <a:ext cx="84931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8" name="Picture 52"/>
          <p:cNvPicPr>
            <a:picLocks noChangeAspect="1"/>
          </p:cNvPicPr>
          <p:nvPr/>
        </p:nvPicPr>
        <p:blipFill>
          <a:blip r:embed="rId34" cstate="screen">
            <a:extLst>
              <a:ext uri="{28A0092B-C50C-407E-A947-70E740481C1C}">
                <a14:useLocalDpi xmlns:a14="http://schemas.microsoft.com/office/drawing/2010/main"/>
              </a:ext>
            </a:extLst>
          </a:blip>
          <a:srcRect b="-8882"/>
          <a:stretch>
            <a:fillRect/>
          </a:stretch>
        </p:blipFill>
        <p:spPr bwMode="auto">
          <a:xfrm>
            <a:off x="6510338" y="3165475"/>
            <a:ext cx="828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9" name="Picture 53"/>
          <p:cNvPicPr>
            <a:picLocks noChangeAspect="1"/>
          </p:cNvPicPr>
          <p:nvPr/>
        </p:nvPicPr>
        <p:blipFill>
          <a:blip r:embed="rId35" cstate="screen">
            <a:extLst>
              <a:ext uri="{28A0092B-C50C-407E-A947-70E740481C1C}">
                <a14:useLocalDpi xmlns:a14="http://schemas.microsoft.com/office/drawing/2010/main"/>
              </a:ext>
            </a:extLst>
          </a:blip>
          <a:srcRect b="-8882"/>
          <a:stretch>
            <a:fillRect/>
          </a:stretch>
        </p:blipFill>
        <p:spPr bwMode="auto">
          <a:xfrm>
            <a:off x="5740400" y="4362450"/>
            <a:ext cx="8350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0" name="Picture 54"/>
          <p:cNvPicPr>
            <a:picLocks noChangeAspect="1"/>
          </p:cNvPicPr>
          <p:nvPr/>
        </p:nvPicPr>
        <p:blipFill>
          <a:blip r:embed="rId36" cstate="screen">
            <a:extLst>
              <a:ext uri="{28A0092B-C50C-407E-A947-70E740481C1C}">
                <a14:useLocalDpi xmlns:a14="http://schemas.microsoft.com/office/drawing/2010/main"/>
              </a:ext>
            </a:extLst>
          </a:blip>
          <a:srcRect r="-2588"/>
          <a:stretch>
            <a:fillRect/>
          </a:stretch>
        </p:blipFill>
        <p:spPr bwMode="auto">
          <a:xfrm>
            <a:off x="4167188" y="4338638"/>
            <a:ext cx="839787"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1" name="Picture 55"/>
          <p:cNvPicPr>
            <a:picLocks noChangeAspect="1"/>
          </p:cNvPicPr>
          <p:nvPr/>
        </p:nvPicPr>
        <p:blipFill>
          <a:blip r:embed="rId37" cstate="screen">
            <a:extLst>
              <a:ext uri="{28A0092B-C50C-407E-A947-70E740481C1C}">
                <a14:useLocalDpi xmlns:a14="http://schemas.microsoft.com/office/drawing/2010/main"/>
              </a:ext>
            </a:extLst>
          </a:blip>
          <a:srcRect l="-3254" t="-2282"/>
          <a:stretch>
            <a:fillRect/>
          </a:stretch>
        </p:blipFill>
        <p:spPr bwMode="auto">
          <a:xfrm>
            <a:off x="2584450" y="4364038"/>
            <a:ext cx="84613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Rectangle 73"/>
          <p:cNvSpPr>
            <a:spLocks noChangeArrowheads="1"/>
          </p:cNvSpPr>
          <p:nvPr/>
        </p:nvSpPr>
        <p:spPr bwMode="auto">
          <a:xfrm>
            <a:off x="1914525" y="2578100"/>
            <a:ext cx="565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eaLnBrk="1" hangingPunct="1"/>
            <a:r>
              <a:rPr lang="en-GB" altLang="en-US" sz="1600">
                <a:latin typeface="Twinkl" pitchFamily="2" charset="0"/>
              </a:rPr>
              <a:t>bleu</a:t>
            </a:r>
            <a:endParaRPr lang="en-GB" altLang="en-US" sz="1600"/>
          </a:p>
        </p:txBody>
      </p:sp>
      <p:sp>
        <p:nvSpPr>
          <p:cNvPr id="78" name="Rectangle 77"/>
          <p:cNvSpPr>
            <a:spLocks noChangeArrowheads="1"/>
          </p:cNvSpPr>
          <p:nvPr/>
        </p:nvSpPr>
        <p:spPr bwMode="auto">
          <a:xfrm>
            <a:off x="3467100" y="2606675"/>
            <a:ext cx="6778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eaLnBrk="1" hangingPunct="1"/>
            <a:r>
              <a:rPr lang="en-GB" altLang="en-US" sz="1600">
                <a:latin typeface="Twinkl" pitchFamily="2" charset="0"/>
              </a:rPr>
              <a:t>blanc</a:t>
            </a:r>
            <a:endParaRPr lang="en-GB" altLang="en-US" sz="1600"/>
          </a:p>
        </p:txBody>
      </p:sp>
      <p:sp>
        <p:nvSpPr>
          <p:cNvPr id="80" name="Rectangle 79"/>
          <p:cNvSpPr>
            <a:spLocks noChangeArrowheads="1"/>
          </p:cNvSpPr>
          <p:nvPr/>
        </p:nvSpPr>
        <p:spPr bwMode="auto">
          <a:xfrm>
            <a:off x="5019675" y="2593975"/>
            <a:ext cx="6810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eaLnBrk="1" hangingPunct="1"/>
            <a:r>
              <a:rPr lang="en-GB" altLang="en-US" sz="1600">
                <a:latin typeface="Twinkl" pitchFamily="2" charset="0"/>
              </a:rPr>
              <a:t>jaune</a:t>
            </a:r>
            <a:endParaRPr lang="en-GB" altLang="en-US" sz="1600"/>
          </a:p>
        </p:txBody>
      </p:sp>
      <p:sp>
        <p:nvSpPr>
          <p:cNvPr id="82" name="Rectangle 81"/>
          <p:cNvSpPr>
            <a:spLocks noChangeArrowheads="1"/>
          </p:cNvSpPr>
          <p:nvPr/>
        </p:nvSpPr>
        <p:spPr bwMode="auto">
          <a:xfrm>
            <a:off x="6572250" y="2582863"/>
            <a:ext cx="552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eaLnBrk="1" hangingPunct="1"/>
            <a:r>
              <a:rPr lang="en-GB" altLang="en-US" sz="1600">
                <a:latin typeface="Twinkl" pitchFamily="2" charset="0"/>
              </a:rPr>
              <a:t>noir</a:t>
            </a:r>
            <a:endParaRPr lang="en-GB" altLang="en-US" sz="1600"/>
          </a:p>
        </p:txBody>
      </p:sp>
      <p:sp>
        <p:nvSpPr>
          <p:cNvPr id="84" name="Rectangle 83"/>
          <p:cNvSpPr>
            <a:spLocks noChangeArrowheads="1"/>
          </p:cNvSpPr>
          <p:nvPr/>
        </p:nvSpPr>
        <p:spPr bwMode="auto">
          <a:xfrm>
            <a:off x="1914525" y="3811588"/>
            <a:ext cx="6921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eaLnBrk="1" hangingPunct="1"/>
            <a:r>
              <a:rPr lang="en-GB" altLang="en-US" sz="1600">
                <a:latin typeface="Twinkl" pitchFamily="2" charset="0"/>
              </a:rPr>
              <a:t>rouge</a:t>
            </a:r>
            <a:endParaRPr lang="en-GB" altLang="en-US" sz="1600"/>
          </a:p>
        </p:txBody>
      </p:sp>
      <p:sp>
        <p:nvSpPr>
          <p:cNvPr id="86" name="Rectangle 85"/>
          <p:cNvSpPr>
            <a:spLocks noChangeArrowheads="1"/>
          </p:cNvSpPr>
          <p:nvPr/>
        </p:nvSpPr>
        <p:spPr bwMode="auto">
          <a:xfrm>
            <a:off x="3467100" y="3840163"/>
            <a:ext cx="533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eaLnBrk="1" hangingPunct="1"/>
            <a:r>
              <a:rPr lang="en-GB" altLang="en-US" sz="1600">
                <a:latin typeface="Twinkl" pitchFamily="2" charset="0"/>
              </a:rPr>
              <a:t>vert</a:t>
            </a:r>
            <a:endParaRPr lang="en-GB" altLang="en-US" sz="1600"/>
          </a:p>
        </p:txBody>
      </p:sp>
      <p:sp>
        <p:nvSpPr>
          <p:cNvPr id="88" name="Rectangle 87"/>
          <p:cNvSpPr>
            <a:spLocks noChangeArrowheads="1"/>
          </p:cNvSpPr>
          <p:nvPr/>
        </p:nvSpPr>
        <p:spPr bwMode="auto">
          <a:xfrm>
            <a:off x="5019675" y="3827463"/>
            <a:ext cx="5222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eaLnBrk="1" hangingPunct="1"/>
            <a:r>
              <a:rPr lang="en-GB" altLang="en-US" sz="1600">
                <a:latin typeface="Twinkl" pitchFamily="2" charset="0"/>
              </a:rPr>
              <a:t>gris</a:t>
            </a:r>
            <a:endParaRPr lang="en-GB" altLang="en-US" sz="1600"/>
          </a:p>
        </p:txBody>
      </p:sp>
      <p:sp>
        <p:nvSpPr>
          <p:cNvPr id="90" name="Rectangle 89"/>
          <p:cNvSpPr>
            <a:spLocks noChangeArrowheads="1"/>
          </p:cNvSpPr>
          <p:nvPr/>
        </p:nvSpPr>
        <p:spPr bwMode="auto">
          <a:xfrm>
            <a:off x="6572250" y="3814763"/>
            <a:ext cx="679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eaLnBrk="1" hangingPunct="1"/>
            <a:r>
              <a:rPr lang="en-GB" altLang="en-US" sz="1600">
                <a:latin typeface="Twinkl" pitchFamily="2" charset="0"/>
              </a:rPr>
              <a:t>violet</a:t>
            </a:r>
            <a:endParaRPr lang="en-GB" altLang="en-US" sz="1600"/>
          </a:p>
        </p:txBody>
      </p:sp>
      <p:sp>
        <p:nvSpPr>
          <p:cNvPr id="92" name="Rectangle 91"/>
          <p:cNvSpPr>
            <a:spLocks noChangeArrowheads="1"/>
          </p:cNvSpPr>
          <p:nvPr/>
        </p:nvSpPr>
        <p:spPr bwMode="auto">
          <a:xfrm>
            <a:off x="2551113" y="5043488"/>
            <a:ext cx="8588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eaLnBrk="1" hangingPunct="1"/>
            <a:r>
              <a:rPr lang="en-GB" altLang="en-US" sz="1600">
                <a:latin typeface="Twinkl" pitchFamily="2" charset="0"/>
              </a:rPr>
              <a:t>marron</a:t>
            </a:r>
            <a:endParaRPr lang="en-GB" altLang="en-US" sz="1600"/>
          </a:p>
        </p:txBody>
      </p:sp>
      <p:sp>
        <p:nvSpPr>
          <p:cNvPr id="94" name="Rectangle 93"/>
          <p:cNvSpPr>
            <a:spLocks noChangeArrowheads="1"/>
          </p:cNvSpPr>
          <p:nvPr/>
        </p:nvSpPr>
        <p:spPr bwMode="auto">
          <a:xfrm>
            <a:off x="4160838" y="5038725"/>
            <a:ext cx="8048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eaLnBrk="1" hangingPunct="1"/>
            <a:r>
              <a:rPr lang="en-GB" altLang="en-US" sz="1600">
                <a:latin typeface="Twinkl" pitchFamily="2" charset="0"/>
              </a:rPr>
              <a:t>orange</a:t>
            </a:r>
            <a:endParaRPr lang="en-GB" altLang="en-US" sz="1600"/>
          </a:p>
        </p:txBody>
      </p:sp>
      <p:sp>
        <p:nvSpPr>
          <p:cNvPr id="96" name="Rectangle 95"/>
          <p:cNvSpPr>
            <a:spLocks noChangeArrowheads="1"/>
          </p:cNvSpPr>
          <p:nvPr/>
        </p:nvSpPr>
        <p:spPr bwMode="auto">
          <a:xfrm>
            <a:off x="5815013" y="5027613"/>
            <a:ext cx="549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eaLnBrk="1" hangingPunct="1"/>
            <a:r>
              <a:rPr lang="en-GB" altLang="en-US" sz="1600">
                <a:latin typeface="Twinkl" pitchFamily="2" charset="0"/>
              </a:rPr>
              <a:t>rose</a:t>
            </a:r>
            <a:endParaRPr lang="en-GB" altLang="en-US" sz="1600"/>
          </a:p>
        </p:txBody>
      </p:sp>
      <p:pic>
        <p:nvPicPr>
          <p:cNvPr id="99" name="play 1"/>
          <p:cNvPicPr>
            <a:picLocks noChangeAspect="1"/>
          </p:cNvPicPr>
          <p:nvPr/>
        </p:nvPicPr>
        <p:blipFill>
          <a:blip r:embed="rId38" cstate="screen">
            <a:extLst>
              <a:ext uri="{28A0092B-C50C-407E-A947-70E740481C1C}">
                <a14:useLocalDpi xmlns:a14="http://schemas.microsoft.com/office/drawing/2010/main"/>
              </a:ext>
            </a:extLst>
          </a:blip>
          <a:srcRect/>
          <a:stretch>
            <a:fillRect/>
          </a:stretch>
        </p:blipFill>
        <p:spPr bwMode="auto">
          <a:xfrm>
            <a:off x="5659438" y="1449388"/>
            <a:ext cx="25241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lay 2"/>
          <p:cNvPicPr>
            <a:picLocks noChangeAspect="1"/>
          </p:cNvPicPr>
          <p:nvPr/>
        </p:nvPicPr>
        <p:blipFill>
          <a:blip r:embed="rId38" cstate="screen">
            <a:extLst>
              <a:ext uri="{28A0092B-C50C-407E-A947-70E740481C1C}">
                <a14:useLocalDpi xmlns:a14="http://schemas.microsoft.com/office/drawing/2010/main"/>
              </a:ext>
            </a:extLst>
          </a:blip>
          <a:srcRect/>
          <a:stretch>
            <a:fillRect/>
          </a:stretch>
        </p:blipFill>
        <p:spPr bwMode="auto">
          <a:xfrm>
            <a:off x="2614613" y="2616200"/>
            <a:ext cx="25241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lay 3"/>
          <p:cNvPicPr>
            <a:picLocks noChangeAspect="1"/>
          </p:cNvPicPr>
          <p:nvPr/>
        </p:nvPicPr>
        <p:blipFill>
          <a:blip r:embed="rId38" cstate="screen">
            <a:extLst>
              <a:ext uri="{28A0092B-C50C-407E-A947-70E740481C1C}">
                <a14:useLocalDpi xmlns:a14="http://schemas.microsoft.com/office/drawing/2010/main"/>
              </a:ext>
            </a:extLst>
          </a:blip>
          <a:srcRect/>
          <a:stretch>
            <a:fillRect/>
          </a:stretch>
        </p:blipFill>
        <p:spPr bwMode="auto">
          <a:xfrm>
            <a:off x="4167188" y="2646363"/>
            <a:ext cx="25241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lay 4"/>
          <p:cNvPicPr>
            <a:picLocks noChangeAspect="1"/>
          </p:cNvPicPr>
          <p:nvPr/>
        </p:nvPicPr>
        <p:blipFill>
          <a:blip r:embed="rId38" cstate="screen">
            <a:extLst>
              <a:ext uri="{28A0092B-C50C-407E-A947-70E740481C1C}">
                <a14:useLocalDpi xmlns:a14="http://schemas.microsoft.com/office/drawing/2010/main"/>
              </a:ext>
            </a:extLst>
          </a:blip>
          <a:srcRect/>
          <a:stretch>
            <a:fillRect/>
          </a:stretch>
        </p:blipFill>
        <p:spPr bwMode="auto">
          <a:xfrm>
            <a:off x="5719763" y="2633663"/>
            <a:ext cx="25241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lay 5"/>
          <p:cNvPicPr>
            <a:picLocks noChangeAspect="1"/>
          </p:cNvPicPr>
          <p:nvPr/>
        </p:nvPicPr>
        <p:blipFill>
          <a:blip r:embed="rId38" cstate="screen">
            <a:extLst>
              <a:ext uri="{28A0092B-C50C-407E-A947-70E740481C1C}">
                <a14:useLocalDpi xmlns:a14="http://schemas.microsoft.com/office/drawing/2010/main"/>
              </a:ext>
            </a:extLst>
          </a:blip>
          <a:srcRect/>
          <a:stretch>
            <a:fillRect/>
          </a:stretch>
        </p:blipFill>
        <p:spPr bwMode="auto">
          <a:xfrm>
            <a:off x="7272338" y="2620963"/>
            <a:ext cx="25241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lay 6"/>
          <p:cNvPicPr>
            <a:picLocks noChangeAspect="1"/>
          </p:cNvPicPr>
          <p:nvPr/>
        </p:nvPicPr>
        <p:blipFill>
          <a:blip r:embed="rId38" cstate="screen">
            <a:extLst>
              <a:ext uri="{28A0092B-C50C-407E-A947-70E740481C1C}">
                <a14:useLocalDpi xmlns:a14="http://schemas.microsoft.com/office/drawing/2010/main"/>
              </a:ext>
            </a:extLst>
          </a:blip>
          <a:srcRect/>
          <a:stretch>
            <a:fillRect/>
          </a:stretch>
        </p:blipFill>
        <p:spPr bwMode="auto">
          <a:xfrm>
            <a:off x="2614613" y="3849688"/>
            <a:ext cx="25241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lay 7"/>
          <p:cNvPicPr>
            <a:picLocks noChangeAspect="1"/>
          </p:cNvPicPr>
          <p:nvPr/>
        </p:nvPicPr>
        <p:blipFill>
          <a:blip r:embed="rId38" cstate="screen">
            <a:extLst>
              <a:ext uri="{28A0092B-C50C-407E-A947-70E740481C1C}">
                <a14:useLocalDpi xmlns:a14="http://schemas.microsoft.com/office/drawing/2010/main"/>
              </a:ext>
            </a:extLst>
          </a:blip>
          <a:srcRect/>
          <a:stretch>
            <a:fillRect/>
          </a:stretch>
        </p:blipFill>
        <p:spPr bwMode="auto">
          <a:xfrm>
            <a:off x="4167188" y="3878263"/>
            <a:ext cx="25241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lay 8"/>
          <p:cNvPicPr>
            <a:picLocks noChangeAspect="1"/>
          </p:cNvPicPr>
          <p:nvPr/>
        </p:nvPicPr>
        <p:blipFill>
          <a:blip r:embed="rId38" cstate="screen">
            <a:extLst>
              <a:ext uri="{28A0092B-C50C-407E-A947-70E740481C1C}">
                <a14:useLocalDpi xmlns:a14="http://schemas.microsoft.com/office/drawing/2010/main"/>
              </a:ext>
            </a:extLst>
          </a:blip>
          <a:srcRect/>
          <a:stretch>
            <a:fillRect/>
          </a:stretch>
        </p:blipFill>
        <p:spPr bwMode="auto">
          <a:xfrm>
            <a:off x="5719763" y="3865563"/>
            <a:ext cx="25241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lay 9"/>
          <p:cNvPicPr>
            <a:picLocks noChangeAspect="1"/>
          </p:cNvPicPr>
          <p:nvPr/>
        </p:nvPicPr>
        <p:blipFill>
          <a:blip r:embed="rId38" cstate="screen">
            <a:extLst>
              <a:ext uri="{28A0092B-C50C-407E-A947-70E740481C1C}">
                <a14:useLocalDpi xmlns:a14="http://schemas.microsoft.com/office/drawing/2010/main"/>
              </a:ext>
            </a:extLst>
          </a:blip>
          <a:srcRect/>
          <a:stretch>
            <a:fillRect/>
          </a:stretch>
        </p:blipFill>
        <p:spPr bwMode="auto">
          <a:xfrm>
            <a:off x="7272338" y="3852863"/>
            <a:ext cx="25241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lay 10"/>
          <p:cNvPicPr>
            <a:picLocks noChangeAspect="1"/>
          </p:cNvPicPr>
          <p:nvPr/>
        </p:nvPicPr>
        <p:blipFill>
          <a:blip r:embed="rId38" cstate="screen">
            <a:extLst>
              <a:ext uri="{28A0092B-C50C-407E-A947-70E740481C1C}">
                <a14:useLocalDpi xmlns:a14="http://schemas.microsoft.com/office/drawing/2010/main"/>
              </a:ext>
            </a:extLst>
          </a:blip>
          <a:srcRect/>
          <a:stretch>
            <a:fillRect/>
          </a:stretch>
        </p:blipFill>
        <p:spPr bwMode="auto">
          <a:xfrm>
            <a:off x="3409950" y="5049838"/>
            <a:ext cx="2508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lay 11"/>
          <p:cNvPicPr>
            <a:picLocks noChangeAspect="1"/>
          </p:cNvPicPr>
          <p:nvPr/>
        </p:nvPicPr>
        <p:blipFill>
          <a:blip r:embed="rId38" cstate="screen">
            <a:extLst>
              <a:ext uri="{28A0092B-C50C-407E-A947-70E740481C1C}">
                <a14:useLocalDpi xmlns:a14="http://schemas.microsoft.com/office/drawing/2010/main"/>
              </a:ext>
            </a:extLst>
          </a:blip>
          <a:srcRect/>
          <a:stretch>
            <a:fillRect/>
          </a:stretch>
        </p:blipFill>
        <p:spPr bwMode="auto">
          <a:xfrm>
            <a:off x="4962525" y="5078413"/>
            <a:ext cx="2508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lay 12"/>
          <p:cNvPicPr>
            <a:picLocks noChangeAspect="1"/>
          </p:cNvPicPr>
          <p:nvPr/>
        </p:nvPicPr>
        <p:blipFill>
          <a:blip r:embed="rId38" cstate="screen">
            <a:extLst>
              <a:ext uri="{28A0092B-C50C-407E-A947-70E740481C1C}">
                <a14:useLocalDpi xmlns:a14="http://schemas.microsoft.com/office/drawing/2010/main"/>
              </a:ext>
            </a:extLst>
          </a:blip>
          <a:srcRect/>
          <a:stretch>
            <a:fillRect/>
          </a:stretch>
        </p:blipFill>
        <p:spPr bwMode="auto">
          <a:xfrm>
            <a:off x="6515100" y="5065713"/>
            <a:ext cx="2508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39">
            <a:extLst>
              <a:ext uri="{28A0092B-C50C-407E-A947-70E740481C1C}">
                <a14:useLocalDpi xmlns:a14="http://schemas.microsoft.com/office/drawing/2010/main" val="0"/>
              </a:ext>
            </a:extLst>
          </a:blip>
          <a:srcRect/>
          <a:stretch>
            <a:fillRect/>
          </a:stretch>
        </p:blipFill>
        <p:spPr bwMode="auto">
          <a:xfrm>
            <a:off x="9275763" y="31115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9">
            <a:extLst>
              <a:ext uri="{28A0092B-C50C-407E-A947-70E740481C1C}">
                <a14:useLocalDpi xmlns:a14="http://schemas.microsoft.com/office/drawing/2010/main" val="0"/>
              </a:ext>
            </a:extLst>
          </a:blip>
          <a:srcRect/>
          <a:stretch>
            <a:fillRect/>
          </a:stretch>
        </p:blipFill>
        <p:spPr bwMode="auto">
          <a:xfrm>
            <a:off x="-803275" y="140176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9">
            <a:extLst>
              <a:ext uri="{28A0092B-C50C-407E-A947-70E740481C1C}">
                <a14:useLocalDpi xmlns:a14="http://schemas.microsoft.com/office/drawing/2010/main" val="0"/>
              </a:ext>
            </a:extLst>
          </a:blip>
          <a:srcRect/>
          <a:stretch>
            <a:fillRect/>
          </a:stretch>
        </p:blipFill>
        <p:spPr bwMode="auto">
          <a:xfrm>
            <a:off x="-803275" y="214153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39">
            <a:extLst>
              <a:ext uri="{28A0092B-C50C-407E-A947-70E740481C1C}">
                <a14:useLocalDpi xmlns:a14="http://schemas.microsoft.com/office/drawing/2010/main" val="0"/>
              </a:ext>
            </a:extLst>
          </a:blip>
          <a:srcRect/>
          <a:stretch>
            <a:fillRect/>
          </a:stretch>
        </p:blipFill>
        <p:spPr bwMode="auto">
          <a:xfrm>
            <a:off x="-803275" y="285115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39">
            <a:extLst>
              <a:ext uri="{28A0092B-C50C-407E-A947-70E740481C1C}">
                <a14:useLocalDpi xmlns:a14="http://schemas.microsoft.com/office/drawing/2010/main" val="0"/>
              </a:ext>
            </a:extLst>
          </a:blip>
          <a:srcRect/>
          <a:stretch>
            <a:fillRect/>
          </a:stretch>
        </p:blipFill>
        <p:spPr bwMode="auto">
          <a:xfrm>
            <a:off x="-741363" y="356076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39">
            <a:extLst>
              <a:ext uri="{28A0092B-C50C-407E-A947-70E740481C1C}">
                <a14:useLocalDpi xmlns:a14="http://schemas.microsoft.com/office/drawing/2010/main" val="0"/>
              </a:ext>
            </a:extLst>
          </a:blip>
          <a:srcRect/>
          <a:stretch>
            <a:fillRect/>
          </a:stretch>
        </p:blipFill>
        <p:spPr bwMode="auto">
          <a:xfrm>
            <a:off x="-741363" y="436245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39">
            <a:extLst>
              <a:ext uri="{28A0092B-C50C-407E-A947-70E740481C1C}">
                <a14:useLocalDpi xmlns:a14="http://schemas.microsoft.com/office/drawing/2010/main" val="0"/>
              </a:ext>
            </a:extLst>
          </a:blip>
          <a:srcRect/>
          <a:stretch>
            <a:fillRect/>
          </a:stretch>
        </p:blipFill>
        <p:spPr bwMode="auto">
          <a:xfrm>
            <a:off x="9337675" y="178276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39">
            <a:extLst>
              <a:ext uri="{28A0092B-C50C-407E-A947-70E740481C1C}">
                <a14:useLocalDpi xmlns:a14="http://schemas.microsoft.com/office/drawing/2010/main" val="0"/>
              </a:ext>
            </a:extLst>
          </a:blip>
          <a:srcRect/>
          <a:stretch>
            <a:fillRect/>
          </a:stretch>
        </p:blipFill>
        <p:spPr bwMode="auto">
          <a:xfrm>
            <a:off x="9337675" y="252888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hlinkClick r:id="" action="ppaction://media"/>
          </p:cNvPr>
          <p:cNvPicPr>
            <a:picLocks noChangeAspect="1"/>
          </p:cNvPicPr>
          <p:nvPr>
            <a:audioFile r:link="rId18"/>
            <p:extLst>
              <p:ext uri="{DAA4B4D4-6D71-4841-9C94-3DE7FCFB9230}">
                <p14:media xmlns:p14="http://schemas.microsoft.com/office/powerpoint/2010/main" r:embed="rId17"/>
              </p:ext>
            </p:extLst>
          </p:nvPr>
        </p:nvPicPr>
        <p:blipFill>
          <a:blip r:embed="rId39">
            <a:extLst>
              <a:ext uri="{28A0092B-C50C-407E-A947-70E740481C1C}">
                <a14:useLocalDpi xmlns:a14="http://schemas.microsoft.com/office/drawing/2010/main" val="0"/>
              </a:ext>
            </a:extLst>
          </a:blip>
          <a:srcRect/>
          <a:stretch>
            <a:fillRect/>
          </a:stretch>
        </p:blipFill>
        <p:spPr bwMode="auto">
          <a:xfrm>
            <a:off x="9337675" y="321786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hlinkClick r:id="" action="ppaction://media"/>
          </p:cNvPr>
          <p:cNvPicPr>
            <a:picLocks noChangeAspect="1"/>
          </p:cNvPicPr>
          <p:nvPr>
            <a:audioFile r:link="rId20"/>
            <p:extLst>
              <p:ext uri="{DAA4B4D4-6D71-4841-9C94-3DE7FCFB9230}">
                <p14:media xmlns:p14="http://schemas.microsoft.com/office/powerpoint/2010/main" r:embed="rId19"/>
              </p:ext>
            </p:extLst>
          </p:nvPr>
        </p:nvPicPr>
        <p:blipFill>
          <a:blip r:embed="rId39">
            <a:extLst>
              <a:ext uri="{28A0092B-C50C-407E-A947-70E740481C1C}">
                <a14:useLocalDpi xmlns:a14="http://schemas.microsoft.com/office/drawing/2010/main" val="0"/>
              </a:ext>
            </a:extLst>
          </a:blip>
          <a:srcRect/>
          <a:stretch>
            <a:fillRect/>
          </a:stretch>
        </p:blipFill>
        <p:spPr bwMode="auto">
          <a:xfrm>
            <a:off x="9337675" y="387985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hlinkClick r:id="" action="ppaction://media"/>
          </p:cNvPr>
          <p:cNvPicPr>
            <a:picLocks noChangeAspect="1"/>
          </p:cNvPicPr>
          <p:nvPr>
            <a:audioFile r:link="rId22"/>
            <p:extLst>
              <p:ext uri="{DAA4B4D4-6D71-4841-9C94-3DE7FCFB9230}">
                <p14:media xmlns:p14="http://schemas.microsoft.com/office/powerpoint/2010/main" r:embed="rId21"/>
              </p:ext>
            </p:extLst>
          </p:nvPr>
        </p:nvPicPr>
        <p:blipFill>
          <a:blip r:embed="rId39">
            <a:extLst>
              <a:ext uri="{28A0092B-C50C-407E-A947-70E740481C1C}">
                <a14:useLocalDpi xmlns:a14="http://schemas.microsoft.com/office/drawing/2010/main" val="0"/>
              </a:ext>
            </a:extLst>
          </a:blip>
          <a:srcRect/>
          <a:stretch>
            <a:fillRect/>
          </a:stretch>
        </p:blipFill>
        <p:spPr bwMode="auto">
          <a:xfrm>
            <a:off x="9337675" y="455771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hlinkClick r:id="" action="ppaction://media"/>
          </p:cNvPr>
          <p:cNvPicPr>
            <a:picLocks noChangeAspect="1"/>
          </p:cNvPicPr>
          <p:nvPr>
            <a:audioFile r:link="rId24"/>
            <p:extLst>
              <p:ext uri="{DAA4B4D4-6D71-4841-9C94-3DE7FCFB9230}">
                <p14:media xmlns:p14="http://schemas.microsoft.com/office/powerpoint/2010/main" r:embed="rId23"/>
              </p:ext>
            </p:extLst>
          </p:nvPr>
        </p:nvPicPr>
        <p:blipFill>
          <a:blip r:embed="rId39">
            <a:extLst>
              <a:ext uri="{28A0092B-C50C-407E-A947-70E740481C1C}">
                <a14:useLocalDpi xmlns:a14="http://schemas.microsoft.com/office/drawing/2010/main" val="0"/>
              </a:ext>
            </a:extLst>
          </a:blip>
          <a:srcRect/>
          <a:stretch>
            <a:fillRect/>
          </a:stretch>
        </p:blipFill>
        <p:spPr bwMode="auto">
          <a:xfrm>
            <a:off x="9337675" y="52355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fade">
                                      <p:cBhvr>
                                        <p:cTn id="15" dur="500"/>
                                        <p:tgtEl>
                                          <p:spTgt spid="78"/>
                                        </p:tgtEl>
                                      </p:cBhvr>
                                    </p:animEffect>
                                  </p:childTnLst>
                                </p:cTn>
                              </p:par>
                              <p:par>
                                <p:cTn id="16" presetID="10" presetClass="entr" presetSubtype="0" fill="hold" nodeType="withEffect">
                                  <p:stCondLst>
                                    <p:cond delay="0"/>
                                  </p:stCondLst>
                                  <p:childTnLst>
                                    <p:set>
                                      <p:cBhvr>
                                        <p:cTn id="17" dur="1" fill="hold">
                                          <p:stCondLst>
                                            <p:cond delay="0"/>
                                          </p:stCondLst>
                                        </p:cTn>
                                        <p:tgtEl>
                                          <p:spTgt spid="77"/>
                                        </p:tgtEl>
                                        <p:attrNameLst>
                                          <p:attrName>style.visibility</p:attrName>
                                        </p:attrNameLst>
                                      </p:cBhvr>
                                      <p:to>
                                        <p:strVal val="visible"/>
                                      </p:to>
                                    </p:set>
                                    <p:animEffect transition="in" filter="fade">
                                      <p:cBhvr>
                                        <p:cTn id="18" dur="500"/>
                                        <p:tgtEl>
                                          <p:spTgt spid="7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0"/>
                                        </p:tgtEl>
                                        <p:attrNameLst>
                                          <p:attrName>style.visibility</p:attrName>
                                        </p:attrNameLst>
                                      </p:cBhvr>
                                      <p:to>
                                        <p:strVal val="visible"/>
                                      </p:to>
                                    </p:set>
                                    <p:animEffect transition="in" filter="fade">
                                      <p:cBhvr>
                                        <p:cTn id="23" dur="500"/>
                                        <p:tgtEl>
                                          <p:spTgt spid="80"/>
                                        </p:tgtEl>
                                      </p:cBhvr>
                                    </p:animEffect>
                                  </p:childTnLst>
                                </p:cTn>
                              </p:par>
                              <p:par>
                                <p:cTn id="24" presetID="10" presetClass="entr" presetSubtype="0" fill="hold" nodeType="withEffect">
                                  <p:stCondLst>
                                    <p:cond delay="0"/>
                                  </p:stCondLst>
                                  <p:childTnLst>
                                    <p:set>
                                      <p:cBhvr>
                                        <p:cTn id="25" dur="1" fill="hold">
                                          <p:stCondLst>
                                            <p:cond delay="0"/>
                                          </p:stCondLst>
                                        </p:cTn>
                                        <p:tgtEl>
                                          <p:spTgt spid="79"/>
                                        </p:tgtEl>
                                        <p:attrNameLst>
                                          <p:attrName>style.visibility</p:attrName>
                                        </p:attrNameLst>
                                      </p:cBhvr>
                                      <p:to>
                                        <p:strVal val="visible"/>
                                      </p:to>
                                    </p:set>
                                    <p:animEffect transition="in" filter="fade">
                                      <p:cBhvr>
                                        <p:cTn id="26" dur="500"/>
                                        <p:tgtEl>
                                          <p:spTgt spid="7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2"/>
                                        </p:tgtEl>
                                        <p:attrNameLst>
                                          <p:attrName>style.visibility</p:attrName>
                                        </p:attrNameLst>
                                      </p:cBhvr>
                                      <p:to>
                                        <p:strVal val="visible"/>
                                      </p:to>
                                    </p:set>
                                    <p:animEffect transition="in" filter="fade">
                                      <p:cBhvr>
                                        <p:cTn id="31" dur="500"/>
                                        <p:tgtEl>
                                          <p:spTgt spid="82"/>
                                        </p:tgtEl>
                                      </p:cBhvr>
                                    </p:animEffect>
                                  </p:childTnLst>
                                </p:cTn>
                              </p:par>
                              <p:par>
                                <p:cTn id="32" presetID="10" presetClass="entr" presetSubtype="0" fill="hold" nodeType="with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500"/>
                                        <p:tgtEl>
                                          <p:spTgt spid="8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4"/>
                                        </p:tgtEl>
                                        <p:attrNameLst>
                                          <p:attrName>style.visibility</p:attrName>
                                        </p:attrNameLst>
                                      </p:cBhvr>
                                      <p:to>
                                        <p:strVal val="visible"/>
                                      </p:to>
                                    </p:set>
                                    <p:animEffect transition="in" filter="fade">
                                      <p:cBhvr>
                                        <p:cTn id="39" dur="500"/>
                                        <p:tgtEl>
                                          <p:spTgt spid="84"/>
                                        </p:tgtEl>
                                      </p:cBhvr>
                                    </p:animEffect>
                                  </p:childTnLst>
                                </p:cTn>
                              </p:par>
                              <p:par>
                                <p:cTn id="40" presetID="10" presetClass="entr" presetSubtype="0" fill="hold" nodeType="withEffect">
                                  <p:stCondLst>
                                    <p:cond delay="0"/>
                                  </p:stCondLst>
                                  <p:childTnLst>
                                    <p:set>
                                      <p:cBhvr>
                                        <p:cTn id="41" dur="1" fill="hold">
                                          <p:stCondLst>
                                            <p:cond delay="0"/>
                                          </p:stCondLst>
                                        </p:cTn>
                                        <p:tgtEl>
                                          <p:spTgt spid="83"/>
                                        </p:tgtEl>
                                        <p:attrNameLst>
                                          <p:attrName>style.visibility</p:attrName>
                                        </p:attrNameLst>
                                      </p:cBhvr>
                                      <p:to>
                                        <p:strVal val="visible"/>
                                      </p:to>
                                    </p:set>
                                    <p:animEffect transition="in" filter="fade">
                                      <p:cBhvr>
                                        <p:cTn id="42" dur="500"/>
                                        <p:tgtEl>
                                          <p:spTgt spid="8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6"/>
                                        </p:tgtEl>
                                        <p:attrNameLst>
                                          <p:attrName>style.visibility</p:attrName>
                                        </p:attrNameLst>
                                      </p:cBhvr>
                                      <p:to>
                                        <p:strVal val="visible"/>
                                      </p:to>
                                    </p:set>
                                    <p:animEffect transition="in" filter="fade">
                                      <p:cBhvr>
                                        <p:cTn id="47" dur="500"/>
                                        <p:tgtEl>
                                          <p:spTgt spid="86"/>
                                        </p:tgtEl>
                                      </p:cBhvr>
                                    </p:animEffect>
                                  </p:childTnLst>
                                </p:cTn>
                              </p:par>
                              <p:par>
                                <p:cTn id="48" presetID="10" presetClass="entr" presetSubtype="0" fill="hold" nodeType="withEffect">
                                  <p:stCondLst>
                                    <p:cond delay="0"/>
                                  </p:stCondLst>
                                  <p:childTnLst>
                                    <p:set>
                                      <p:cBhvr>
                                        <p:cTn id="49" dur="1" fill="hold">
                                          <p:stCondLst>
                                            <p:cond delay="0"/>
                                          </p:stCondLst>
                                        </p:cTn>
                                        <p:tgtEl>
                                          <p:spTgt spid="85"/>
                                        </p:tgtEl>
                                        <p:attrNameLst>
                                          <p:attrName>style.visibility</p:attrName>
                                        </p:attrNameLst>
                                      </p:cBhvr>
                                      <p:to>
                                        <p:strVal val="visible"/>
                                      </p:to>
                                    </p:set>
                                    <p:animEffect transition="in" filter="fade">
                                      <p:cBhvr>
                                        <p:cTn id="50" dur="500"/>
                                        <p:tgtEl>
                                          <p:spTgt spid="8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8"/>
                                        </p:tgtEl>
                                        <p:attrNameLst>
                                          <p:attrName>style.visibility</p:attrName>
                                        </p:attrNameLst>
                                      </p:cBhvr>
                                      <p:to>
                                        <p:strVal val="visible"/>
                                      </p:to>
                                    </p:set>
                                    <p:animEffect transition="in" filter="fade">
                                      <p:cBhvr>
                                        <p:cTn id="55" dur="500"/>
                                        <p:tgtEl>
                                          <p:spTgt spid="88"/>
                                        </p:tgtEl>
                                      </p:cBhvr>
                                    </p:animEffect>
                                  </p:childTnLst>
                                </p:cTn>
                              </p:par>
                              <p:par>
                                <p:cTn id="56" presetID="10" presetClass="entr" presetSubtype="0" fill="hold" nodeType="withEffect">
                                  <p:stCondLst>
                                    <p:cond delay="0"/>
                                  </p:stCondLst>
                                  <p:childTnLst>
                                    <p:set>
                                      <p:cBhvr>
                                        <p:cTn id="57" dur="1" fill="hold">
                                          <p:stCondLst>
                                            <p:cond delay="0"/>
                                          </p:stCondLst>
                                        </p:cTn>
                                        <p:tgtEl>
                                          <p:spTgt spid="87"/>
                                        </p:tgtEl>
                                        <p:attrNameLst>
                                          <p:attrName>style.visibility</p:attrName>
                                        </p:attrNameLst>
                                      </p:cBhvr>
                                      <p:to>
                                        <p:strVal val="visible"/>
                                      </p:to>
                                    </p:set>
                                    <p:animEffect transition="in" filter="fade">
                                      <p:cBhvr>
                                        <p:cTn id="58" dur="500"/>
                                        <p:tgtEl>
                                          <p:spTgt spid="87"/>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90"/>
                                        </p:tgtEl>
                                        <p:attrNameLst>
                                          <p:attrName>style.visibility</p:attrName>
                                        </p:attrNameLst>
                                      </p:cBhvr>
                                      <p:to>
                                        <p:strVal val="visible"/>
                                      </p:to>
                                    </p:set>
                                    <p:animEffect transition="in" filter="fade">
                                      <p:cBhvr>
                                        <p:cTn id="63" dur="500"/>
                                        <p:tgtEl>
                                          <p:spTgt spid="90"/>
                                        </p:tgtEl>
                                      </p:cBhvr>
                                    </p:animEffect>
                                  </p:childTnLst>
                                </p:cTn>
                              </p:par>
                              <p:par>
                                <p:cTn id="64" presetID="10" presetClass="entr" presetSubtype="0" fill="hold" nodeType="withEffect">
                                  <p:stCondLst>
                                    <p:cond delay="0"/>
                                  </p:stCondLst>
                                  <p:childTnLst>
                                    <p:set>
                                      <p:cBhvr>
                                        <p:cTn id="65" dur="1" fill="hold">
                                          <p:stCondLst>
                                            <p:cond delay="0"/>
                                          </p:stCondLst>
                                        </p:cTn>
                                        <p:tgtEl>
                                          <p:spTgt spid="89"/>
                                        </p:tgtEl>
                                        <p:attrNameLst>
                                          <p:attrName>style.visibility</p:attrName>
                                        </p:attrNameLst>
                                      </p:cBhvr>
                                      <p:to>
                                        <p:strVal val="visible"/>
                                      </p:to>
                                    </p:set>
                                    <p:animEffect transition="in" filter="fade">
                                      <p:cBhvr>
                                        <p:cTn id="66" dur="500"/>
                                        <p:tgtEl>
                                          <p:spTgt spid="89"/>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92"/>
                                        </p:tgtEl>
                                        <p:attrNameLst>
                                          <p:attrName>style.visibility</p:attrName>
                                        </p:attrNameLst>
                                      </p:cBhvr>
                                      <p:to>
                                        <p:strVal val="visible"/>
                                      </p:to>
                                    </p:set>
                                    <p:animEffect transition="in" filter="fade">
                                      <p:cBhvr>
                                        <p:cTn id="71" dur="500"/>
                                        <p:tgtEl>
                                          <p:spTgt spid="92"/>
                                        </p:tgtEl>
                                      </p:cBhvr>
                                    </p:animEffect>
                                  </p:childTnLst>
                                </p:cTn>
                              </p:par>
                              <p:par>
                                <p:cTn id="72" presetID="10" presetClass="entr" presetSubtype="0" fill="hold" nodeType="withEffect">
                                  <p:stCondLst>
                                    <p:cond delay="0"/>
                                  </p:stCondLst>
                                  <p:childTnLst>
                                    <p:set>
                                      <p:cBhvr>
                                        <p:cTn id="73" dur="1" fill="hold">
                                          <p:stCondLst>
                                            <p:cond delay="0"/>
                                          </p:stCondLst>
                                        </p:cTn>
                                        <p:tgtEl>
                                          <p:spTgt spid="91"/>
                                        </p:tgtEl>
                                        <p:attrNameLst>
                                          <p:attrName>style.visibility</p:attrName>
                                        </p:attrNameLst>
                                      </p:cBhvr>
                                      <p:to>
                                        <p:strVal val="visible"/>
                                      </p:to>
                                    </p:set>
                                    <p:animEffect transition="in" filter="fade">
                                      <p:cBhvr>
                                        <p:cTn id="74" dur="500"/>
                                        <p:tgtEl>
                                          <p:spTgt spid="91"/>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94"/>
                                        </p:tgtEl>
                                        <p:attrNameLst>
                                          <p:attrName>style.visibility</p:attrName>
                                        </p:attrNameLst>
                                      </p:cBhvr>
                                      <p:to>
                                        <p:strVal val="visible"/>
                                      </p:to>
                                    </p:set>
                                    <p:animEffect transition="in" filter="fade">
                                      <p:cBhvr>
                                        <p:cTn id="79" dur="500"/>
                                        <p:tgtEl>
                                          <p:spTgt spid="94"/>
                                        </p:tgtEl>
                                      </p:cBhvr>
                                    </p:animEffect>
                                  </p:childTnLst>
                                </p:cTn>
                              </p:par>
                              <p:par>
                                <p:cTn id="80" presetID="10" presetClass="entr" presetSubtype="0" fill="hold" nodeType="withEffect">
                                  <p:stCondLst>
                                    <p:cond delay="0"/>
                                  </p:stCondLst>
                                  <p:childTnLst>
                                    <p:set>
                                      <p:cBhvr>
                                        <p:cTn id="81" dur="1" fill="hold">
                                          <p:stCondLst>
                                            <p:cond delay="0"/>
                                          </p:stCondLst>
                                        </p:cTn>
                                        <p:tgtEl>
                                          <p:spTgt spid="93"/>
                                        </p:tgtEl>
                                        <p:attrNameLst>
                                          <p:attrName>style.visibility</p:attrName>
                                        </p:attrNameLst>
                                      </p:cBhvr>
                                      <p:to>
                                        <p:strVal val="visible"/>
                                      </p:to>
                                    </p:set>
                                    <p:animEffect transition="in" filter="fade">
                                      <p:cBhvr>
                                        <p:cTn id="82" dur="500"/>
                                        <p:tgtEl>
                                          <p:spTgt spid="9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96"/>
                                        </p:tgtEl>
                                        <p:attrNameLst>
                                          <p:attrName>style.visibility</p:attrName>
                                        </p:attrNameLst>
                                      </p:cBhvr>
                                      <p:to>
                                        <p:strVal val="visible"/>
                                      </p:to>
                                    </p:set>
                                    <p:animEffect transition="in" filter="fade">
                                      <p:cBhvr>
                                        <p:cTn id="87" dur="500"/>
                                        <p:tgtEl>
                                          <p:spTgt spid="96"/>
                                        </p:tgtEl>
                                      </p:cBhvr>
                                    </p:animEffect>
                                  </p:childTnLst>
                                </p:cTn>
                              </p:par>
                              <p:par>
                                <p:cTn id="88" presetID="10" presetClass="entr" presetSubtype="0" fill="hold" nodeType="withEffect">
                                  <p:stCondLst>
                                    <p:cond delay="0"/>
                                  </p:stCondLst>
                                  <p:childTnLst>
                                    <p:set>
                                      <p:cBhvr>
                                        <p:cTn id="89" dur="1" fill="hold">
                                          <p:stCondLst>
                                            <p:cond delay="0"/>
                                          </p:stCondLst>
                                        </p:cTn>
                                        <p:tgtEl>
                                          <p:spTgt spid="95"/>
                                        </p:tgtEl>
                                        <p:attrNameLst>
                                          <p:attrName>style.visibility</p:attrName>
                                        </p:attrNameLst>
                                      </p:cBhvr>
                                      <p:to>
                                        <p:strVal val="visible"/>
                                      </p:to>
                                    </p:set>
                                    <p:animEffect transition="in" filter="fade">
                                      <p:cBhvr>
                                        <p:cTn id="90"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1" fill="hold" display="0">
                  <p:stCondLst>
                    <p:cond delay="indefinite"/>
                  </p:stCondLst>
                  <p:endCondLst>
                    <p:cond evt="onStopAudio" delay="0">
                      <p:tgtEl>
                        <p:sldTgt/>
                      </p:tgtEl>
                    </p:cond>
                  </p:endCondLst>
                </p:cTn>
                <p:tgtEl>
                  <p:spTgt spid="2"/>
                </p:tgtEl>
              </p:cMediaNode>
            </p:audio>
            <p:audio>
              <p:cMediaNode vol="80000">
                <p:cTn id="92" fill="hold" display="0">
                  <p:stCondLst>
                    <p:cond delay="indefinite"/>
                  </p:stCondLst>
                  <p:endCondLst>
                    <p:cond evt="onStopAudio" delay="0">
                      <p:tgtEl>
                        <p:sldTgt/>
                      </p:tgtEl>
                    </p:cond>
                  </p:endCondLst>
                </p:cTn>
                <p:tgtEl>
                  <p:spTgt spid="5"/>
                </p:tgtEl>
              </p:cMediaNode>
            </p:audio>
            <p:audio>
              <p:cMediaNode vol="80000">
                <p:cTn id="93" fill="hold" display="0">
                  <p:stCondLst>
                    <p:cond delay="indefinite"/>
                  </p:stCondLst>
                  <p:endCondLst>
                    <p:cond evt="onStopAudio" delay="0">
                      <p:tgtEl>
                        <p:sldTgt/>
                      </p:tgtEl>
                    </p:cond>
                  </p:endCondLst>
                </p:cTn>
                <p:tgtEl>
                  <p:spTgt spid="6"/>
                </p:tgtEl>
              </p:cMediaNode>
            </p:audio>
            <p:audio>
              <p:cMediaNode vol="80000">
                <p:cTn id="94" fill="hold" display="0">
                  <p:stCondLst>
                    <p:cond delay="indefinite"/>
                  </p:stCondLst>
                  <p:endCondLst>
                    <p:cond evt="onStopAudio" delay="0">
                      <p:tgtEl>
                        <p:sldTgt/>
                      </p:tgtEl>
                    </p:cond>
                  </p:endCondLst>
                </p:cTn>
                <p:tgtEl>
                  <p:spTgt spid="7"/>
                </p:tgtEl>
              </p:cMediaNode>
            </p:audio>
            <p:audio>
              <p:cMediaNode vol="80000">
                <p:cTn id="95" fill="hold" display="0">
                  <p:stCondLst>
                    <p:cond delay="indefinite"/>
                  </p:stCondLst>
                  <p:endCondLst>
                    <p:cond evt="onStopAudio" delay="0">
                      <p:tgtEl>
                        <p:sldTgt/>
                      </p:tgtEl>
                    </p:cond>
                  </p:endCondLst>
                </p:cTn>
                <p:tgtEl>
                  <p:spTgt spid="8"/>
                </p:tgtEl>
              </p:cMediaNode>
            </p:audio>
            <p:audio>
              <p:cMediaNode vol="80000">
                <p:cTn id="96" fill="hold" display="0">
                  <p:stCondLst>
                    <p:cond delay="indefinite"/>
                  </p:stCondLst>
                  <p:endCondLst>
                    <p:cond evt="onStopAudio" delay="0">
                      <p:tgtEl>
                        <p:sldTgt/>
                      </p:tgtEl>
                    </p:cond>
                  </p:endCondLst>
                </p:cTn>
                <p:tgtEl>
                  <p:spTgt spid="9"/>
                </p:tgtEl>
              </p:cMediaNode>
            </p:audio>
            <p:audio>
              <p:cMediaNode vol="80000">
                <p:cTn id="97" fill="hold" display="0">
                  <p:stCondLst>
                    <p:cond delay="indefinite"/>
                  </p:stCondLst>
                  <p:endCondLst>
                    <p:cond evt="onStopAudio" delay="0">
                      <p:tgtEl>
                        <p:sldTgt/>
                      </p:tgtEl>
                    </p:cond>
                  </p:endCondLst>
                </p:cTn>
                <p:tgtEl>
                  <p:spTgt spid="11"/>
                </p:tgtEl>
              </p:cMediaNode>
            </p:audio>
            <p:audio>
              <p:cMediaNode vol="80000">
                <p:cTn id="98" fill="hold" display="0">
                  <p:stCondLst>
                    <p:cond delay="indefinite"/>
                  </p:stCondLst>
                  <p:endCondLst>
                    <p:cond evt="onStopAudio" delay="0">
                      <p:tgtEl>
                        <p:sldTgt/>
                      </p:tgtEl>
                    </p:cond>
                  </p:endCondLst>
                </p:cTn>
                <p:tgtEl>
                  <p:spTgt spid="12"/>
                </p:tgtEl>
              </p:cMediaNode>
            </p:audio>
            <p:audio>
              <p:cMediaNode vol="80000">
                <p:cTn id="99" fill="hold" display="0">
                  <p:stCondLst>
                    <p:cond delay="indefinite"/>
                  </p:stCondLst>
                  <p:endCondLst>
                    <p:cond evt="onStopAudio" delay="0">
                      <p:tgtEl>
                        <p:sldTgt/>
                      </p:tgtEl>
                    </p:cond>
                  </p:endCondLst>
                </p:cTn>
                <p:tgtEl>
                  <p:spTgt spid="14"/>
                </p:tgtEl>
              </p:cMediaNode>
            </p:audio>
            <p:audio>
              <p:cMediaNode vol="80000">
                <p:cTn id="100" fill="hold" display="0">
                  <p:stCondLst>
                    <p:cond delay="indefinite"/>
                  </p:stCondLst>
                  <p:endCondLst>
                    <p:cond evt="onStopAudio" delay="0">
                      <p:tgtEl>
                        <p:sldTgt/>
                      </p:tgtEl>
                    </p:cond>
                  </p:endCondLst>
                </p:cTn>
                <p:tgtEl>
                  <p:spTgt spid="15"/>
                </p:tgtEl>
              </p:cMediaNode>
            </p:audio>
            <p:audio>
              <p:cMediaNode vol="80000">
                <p:cTn id="101" fill="hold" display="0">
                  <p:stCondLst>
                    <p:cond delay="indefinite"/>
                  </p:stCondLst>
                  <p:endCondLst>
                    <p:cond evt="onStopAudio" delay="0">
                      <p:tgtEl>
                        <p:sldTgt/>
                      </p:tgtEl>
                    </p:cond>
                  </p:endCondLst>
                </p:cTn>
                <p:tgtEl>
                  <p:spTgt spid="17"/>
                </p:tgtEl>
              </p:cMediaNode>
            </p:audio>
            <p:audio>
              <p:cMediaNode vol="80000">
                <p:cTn id="102" fill="hold" display="0">
                  <p:stCondLst>
                    <p:cond delay="indefinite"/>
                  </p:stCondLst>
                  <p:endCondLst>
                    <p:cond evt="onStopAudio" delay="0">
                      <p:tgtEl>
                        <p:sldTgt/>
                      </p:tgtEl>
                    </p:cond>
                  </p:endCondLst>
                </p:cTn>
                <p:tgtEl>
                  <p:spTgt spid="18"/>
                </p:tgtEl>
              </p:cMediaNode>
            </p:audio>
            <p:seq concurrent="1" nextAc="seek">
              <p:cTn id="103" restart="whenNotActive" fill="hold" evtFilter="cancelBubble" nodeType="interactiveSeq">
                <p:stCondLst>
                  <p:cond evt="onClick" delay="0">
                    <p:tgtEl>
                      <p:spTgt spid="99"/>
                    </p:tgtEl>
                  </p:cond>
                </p:stCondLst>
                <p:endSync evt="end" delay="0">
                  <p:rtn val="all"/>
                </p:endSync>
                <p:childTnLst>
                  <p:par>
                    <p:cTn id="104" fill="hold" nodeType="clickPar">
                      <p:stCondLst>
                        <p:cond delay="0"/>
                      </p:stCondLst>
                      <p:childTnLst>
                        <p:par>
                          <p:cTn id="105" fill="hold" nodeType="withGroup">
                            <p:stCondLst>
                              <p:cond delay="0"/>
                            </p:stCondLst>
                            <p:childTnLst>
                              <p:par>
                                <p:cTn id="106" presetID="1" presetClass="mediacall" presetSubtype="0" fill="hold" nodeType="clickEffect">
                                  <p:stCondLst>
                                    <p:cond delay="0"/>
                                  </p:stCondLst>
                                  <p:childTnLst>
                                    <p:cmd type="call" cmd="playFrom(0.0)">
                                      <p:cBhvr>
                                        <p:cTn id="107" dur="2662" fill="hold"/>
                                        <p:tgtEl>
                                          <p:spTgt spid="2"/>
                                        </p:tgtEl>
                                      </p:cBhvr>
                                    </p:cmd>
                                  </p:childTnLst>
                                </p:cTn>
                              </p:par>
                            </p:childTnLst>
                          </p:cTn>
                        </p:par>
                      </p:childTnLst>
                    </p:cTn>
                  </p:par>
                </p:childTnLst>
              </p:cTn>
              <p:nextCondLst>
                <p:cond evt="onClick" delay="0">
                  <p:tgtEl>
                    <p:spTgt spid="99"/>
                  </p:tgtEl>
                </p:cond>
              </p:nextCondLst>
            </p:seq>
            <p:seq concurrent="1" nextAc="seek">
              <p:cTn id="108" restart="whenNotActive" fill="hold" evtFilter="cancelBubble" nodeType="interactiveSeq">
                <p:stCondLst>
                  <p:cond evt="onClick" delay="0">
                    <p:tgtEl>
                      <p:spTgt spid="13"/>
                    </p:tgtEl>
                  </p:cond>
                </p:stCondLst>
                <p:endSync evt="end" delay="0">
                  <p:rtn val="all"/>
                </p:endSync>
                <p:childTnLst>
                  <p:par>
                    <p:cTn id="109" fill="hold" nodeType="clickPar">
                      <p:stCondLst>
                        <p:cond delay="0"/>
                      </p:stCondLst>
                      <p:childTnLst>
                        <p:par>
                          <p:cTn id="110" fill="hold" nodeType="withGroup">
                            <p:stCondLst>
                              <p:cond delay="0"/>
                            </p:stCondLst>
                            <p:childTnLst>
                              <p:par>
                                <p:cTn id="111" presetID="1" presetClass="mediacall" presetSubtype="0" fill="hold" nodeType="clickEffect">
                                  <p:stCondLst>
                                    <p:cond delay="0"/>
                                  </p:stCondLst>
                                  <p:childTnLst>
                                    <p:cmd type="call" cmd="playFrom(0.0)">
                                      <p:cBhvr>
                                        <p:cTn id="112" dur="1744" fill="hold"/>
                                        <p:tgtEl>
                                          <p:spTgt spid="5"/>
                                        </p:tgtEl>
                                      </p:cBhvr>
                                    </p:cmd>
                                  </p:childTnLst>
                                </p:cTn>
                              </p:par>
                            </p:childTnLst>
                          </p:cTn>
                        </p:par>
                      </p:childTnLst>
                    </p:cTn>
                  </p:par>
                </p:childTnLst>
              </p:cTn>
              <p:nextCondLst>
                <p:cond evt="onClick" delay="0">
                  <p:tgtEl>
                    <p:spTgt spid="13"/>
                  </p:tgtEl>
                </p:cond>
              </p:nextCondLst>
            </p:seq>
            <p:seq concurrent="1" nextAc="seek">
              <p:cTn id="113" restart="whenNotActive" fill="hold" evtFilter="cancelBubble" nodeType="interactiveSeq">
                <p:stCondLst>
                  <p:cond evt="onClick" delay="0">
                    <p:tgtEl>
                      <p:spTgt spid="77"/>
                    </p:tgtEl>
                  </p:cond>
                </p:stCondLst>
                <p:endSync evt="end" delay="0">
                  <p:rtn val="all"/>
                </p:endSync>
                <p:childTnLst>
                  <p:par>
                    <p:cTn id="114" fill="hold" nodeType="clickPar">
                      <p:stCondLst>
                        <p:cond delay="0"/>
                      </p:stCondLst>
                      <p:childTnLst>
                        <p:par>
                          <p:cTn id="115" fill="hold" nodeType="withGroup">
                            <p:stCondLst>
                              <p:cond delay="0"/>
                            </p:stCondLst>
                            <p:childTnLst>
                              <p:par>
                                <p:cTn id="116" presetID="1" presetClass="mediacall" presetSubtype="0" fill="hold" nodeType="clickEffect">
                                  <p:stCondLst>
                                    <p:cond delay="0"/>
                                  </p:stCondLst>
                                  <p:childTnLst>
                                    <p:cmd type="call" cmd="playFrom(0.0)">
                                      <p:cBhvr>
                                        <p:cTn id="117" dur="1652" fill="hold"/>
                                        <p:tgtEl>
                                          <p:spTgt spid="6"/>
                                        </p:tgtEl>
                                      </p:cBhvr>
                                    </p:cmd>
                                  </p:childTnLst>
                                </p:cTn>
                              </p:par>
                            </p:childTnLst>
                          </p:cTn>
                        </p:par>
                      </p:childTnLst>
                    </p:cTn>
                  </p:par>
                </p:childTnLst>
              </p:cTn>
              <p:nextCondLst>
                <p:cond evt="onClick" delay="0">
                  <p:tgtEl>
                    <p:spTgt spid="77"/>
                  </p:tgtEl>
                </p:cond>
              </p:nextCondLst>
            </p:seq>
            <p:seq concurrent="1" nextAc="seek">
              <p:cTn id="118" restart="whenNotActive" fill="hold" evtFilter="cancelBubble" nodeType="interactiveSeq">
                <p:stCondLst>
                  <p:cond evt="onClick" delay="0">
                    <p:tgtEl>
                      <p:spTgt spid="79"/>
                    </p:tgtEl>
                  </p:cond>
                </p:stCondLst>
                <p:endSync evt="end" delay="0">
                  <p:rtn val="all"/>
                </p:endSync>
                <p:childTnLst>
                  <p:par>
                    <p:cTn id="119" fill="hold" nodeType="clickPar">
                      <p:stCondLst>
                        <p:cond delay="0"/>
                      </p:stCondLst>
                      <p:childTnLst>
                        <p:par>
                          <p:cTn id="120" fill="hold" nodeType="withGroup">
                            <p:stCondLst>
                              <p:cond delay="0"/>
                            </p:stCondLst>
                            <p:childTnLst>
                              <p:par>
                                <p:cTn id="121" presetID="1" presetClass="mediacall" presetSubtype="0" fill="hold" nodeType="clickEffect">
                                  <p:stCondLst>
                                    <p:cond delay="0"/>
                                  </p:stCondLst>
                                  <p:childTnLst>
                                    <p:cmd type="call" cmd="playFrom(0.0)">
                                      <p:cBhvr>
                                        <p:cTn id="122" dur="2065" fill="hold"/>
                                        <p:tgtEl>
                                          <p:spTgt spid="7"/>
                                        </p:tgtEl>
                                      </p:cBhvr>
                                    </p:cmd>
                                  </p:childTnLst>
                                </p:cTn>
                              </p:par>
                            </p:childTnLst>
                          </p:cTn>
                        </p:par>
                      </p:childTnLst>
                    </p:cTn>
                  </p:par>
                </p:childTnLst>
              </p:cTn>
              <p:nextCondLst>
                <p:cond evt="onClick" delay="0">
                  <p:tgtEl>
                    <p:spTgt spid="79"/>
                  </p:tgtEl>
                </p:cond>
              </p:nextCondLst>
            </p:seq>
            <p:seq concurrent="1" nextAc="seek">
              <p:cTn id="123" restart="whenNotActive" fill="hold" evtFilter="cancelBubble" nodeType="interactiveSeq">
                <p:stCondLst>
                  <p:cond evt="onClick" delay="0">
                    <p:tgtEl>
                      <p:spTgt spid="81"/>
                    </p:tgtEl>
                  </p:cond>
                </p:stCondLst>
                <p:endSync evt="end" delay="0">
                  <p:rtn val="all"/>
                </p:endSync>
                <p:childTnLst>
                  <p:par>
                    <p:cTn id="124" fill="hold" nodeType="clickPar">
                      <p:stCondLst>
                        <p:cond delay="0"/>
                      </p:stCondLst>
                      <p:childTnLst>
                        <p:par>
                          <p:cTn id="125" fill="hold" nodeType="withGroup">
                            <p:stCondLst>
                              <p:cond delay="0"/>
                            </p:stCondLst>
                            <p:childTnLst>
                              <p:par>
                                <p:cTn id="126" presetID="1" presetClass="mediacall" presetSubtype="0" fill="hold" nodeType="clickEffect">
                                  <p:stCondLst>
                                    <p:cond delay="0"/>
                                  </p:stCondLst>
                                  <p:childTnLst>
                                    <p:cmd type="call" cmd="playFrom(0.0)">
                                      <p:cBhvr>
                                        <p:cTn id="127" dur="2157" fill="hold"/>
                                        <p:tgtEl>
                                          <p:spTgt spid="9"/>
                                        </p:tgtEl>
                                      </p:cBhvr>
                                    </p:cmd>
                                  </p:childTnLst>
                                </p:cTn>
                              </p:par>
                            </p:childTnLst>
                          </p:cTn>
                        </p:par>
                      </p:childTnLst>
                    </p:cTn>
                  </p:par>
                </p:childTnLst>
              </p:cTn>
              <p:nextCondLst>
                <p:cond evt="onClick" delay="0">
                  <p:tgtEl>
                    <p:spTgt spid="81"/>
                  </p:tgtEl>
                </p:cond>
              </p:nextCondLst>
            </p:seq>
            <p:seq concurrent="1" nextAc="seek">
              <p:cTn id="128" restart="whenNotActive" fill="hold" evtFilter="cancelBubble" nodeType="interactiveSeq">
                <p:stCondLst>
                  <p:cond evt="onClick" delay="0">
                    <p:tgtEl>
                      <p:spTgt spid="85"/>
                    </p:tgtEl>
                  </p:cond>
                </p:stCondLst>
                <p:endSync evt="end" delay="0">
                  <p:rtn val="all"/>
                </p:endSync>
                <p:childTnLst>
                  <p:par>
                    <p:cTn id="129" fill="hold" nodeType="clickPar">
                      <p:stCondLst>
                        <p:cond delay="0"/>
                      </p:stCondLst>
                      <p:childTnLst>
                        <p:par>
                          <p:cTn id="130" fill="hold" nodeType="withGroup">
                            <p:stCondLst>
                              <p:cond delay="0"/>
                            </p:stCondLst>
                            <p:childTnLst>
                              <p:par>
                                <p:cTn id="131" presetID="1" presetClass="mediacall" presetSubtype="0" fill="hold" nodeType="clickEffect">
                                  <p:stCondLst>
                                    <p:cond delay="0"/>
                                  </p:stCondLst>
                                  <p:childTnLst>
                                    <p:cmd type="call" cmd="playFrom(0.0)">
                                      <p:cBhvr>
                                        <p:cTn id="132" dur="2019" fill="hold"/>
                                        <p:tgtEl>
                                          <p:spTgt spid="11"/>
                                        </p:tgtEl>
                                      </p:cBhvr>
                                    </p:cmd>
                                  </p:childTnLst>
                                </p:cTn>
                              </p:par>
                            </p:childTnLst>
                          </p:cTn>
                        </p:par>
                      </p:childTnLst>
                    </p:cTn>
                  </p:par>
                </p:childTnLst>
              </p:cTn>
              <p:nextCondLst>
                <p:cond evt="onClick" delay="0">
                  <p:tgtEl>
                    <p:spTgt spid="85"/>
                  </p:tgtEl>
                </p:cond>
              </p:nextCondLst>
            </p:seq>
            <p:seq concurrent="1" nextAc="seek">
              <p:cTn id="133" restart="whenNotActive" fill="hold" evtFilter="cancelBubble" nodeType="interactiveSeq">
                <p:stCondLst>
                  <p:cond evt="onClick" delay="0">
                    <p:tgtEl>
                      <p:spTgt spid="87"/>
                    </p:tgtEl>
                  </p:cond>
                </p:stCondLst>
                <p:endSync evt="end" delay="0">
                  <p:rtn val="all"/>
                </p:endSync>
                <p:childTnLst>
                  <p:par>
                    <p:cTn id="134" fill="hold" nodeType="clickPar">
                      <p:stCondLst>
                        <p:cond delay="0"/>
                      </p:stCondLst>
                      <p:childTnLst>
                        <p:par>
                          <p:cTn id="135" fill="hold" nodeType="withGroup">
                            <p:stCondLst>
                              <p:cond delay="0"/>
                            </p:stCondLst>
                            <p:childTnLst>
                              <p:par>
                                <p:cTn id="136" presetID="1" presetClass="mediacall" presetSubtype="0" fill="hold" nodeType="clickEffect">
                                  <p:stCondLst>
                                    <p:cond delay="0"/>
                                  </p:stCondLst>
                                  <p:childTnLst>
                                    <p:cmd type="call" cmd="playFrom(0.0)">
                                      <p:cBhvr>
                                        <p:cTn id="137" dur="1606" fill="hold"/>
                                        <p:tgtEl>
                                          <p:spTgt spid="12"/>
                                        </p:tgtEl>
                                      </p:cBhvr>
                                    </p:cmd>
                                  </p:childTnLst>
                                </p:cTn>
                              </p:par>
                            </p:childTnLst>
                          </p:cTn>
                        </p:par>
                      </p:childTnLst>
                    </p:cTn>
                  </p:par>
                </p:childTnLst>
              </p:cTn>
              <p:nextCondLst>
                <p:cond evt="onClick" delay="0">
                  <p:tgtEl>
                    <p:spTgt spid="87"/>
                  </p:tgtEl>
                </p:cond>
              </p:nextCondLst>
            </p:seq>
            <p:seq concurrent="1" nextAc="seek">
              <p:cTn id="138" restart="whenNotActive" fill="hold" evtFilter="cancelBubble" nodeType="interactiveSeq">
                <p:stCondLst>
                  <p:cond evt="onClick" delay="0">
                    <p:tgtEl>
                      <p:spTgt spid="89"/>
                    </p:tgtEl>
                  </p:cond>
                </p:stCondLst>
                <p:endSync evt="end" delay="0">
                  <p:rtn val="all"/>
                </p:endSync>
                <p:childTnLst>
                  <p:par>
                    <p:cTn id="139" fill="hold" nodeType="clickPar">
                      <p:stCondLst>
                        <p:cond delay="0"/>
                      </p:stCondLst>
                      <p:childTnLst>
                        <p:par>
                          <p:cTn id="140" fill="hold" nodeType="withGroup">
                            <p:stCondLst>
                              <p:cond delay="0"/>
                            </p:stCondLst>
                            <p:childTnLst>
                              <p:par>
                                <p:cTn id="141" presetID="1" presetClass="mediacall" presetSubtype="0" fill="hold" nodeType="clickEffect">
                                  <p:stCondLst>
                                    <p:cond delay="0"/>
                                  </p:stCondLst>
                                  <p:childTnLst>
                                    <p:cmd type="call" cmd="playFrom(0.0)">
                                      <p:cBhvr>
                                        <p:cTn id="142" dur="1927" fill="hold"/>
                                        <p:tgtEl>
                                          <p:spTgt spid="14"/>
                                        </p:tgtEl>
                                      </p:cBhvr>
                                    </p:cmd>
                                  </p:childTnLst>
                                </p:cTn>
                              </p:par>
                            </p:childTnLst>
                          </p:cTn>
                        </p:par>
                      </p:childTnLst>
                    </p:cTn>
                  </p:par>
                </p:childTnLst>
              </p:cTn>
              <p:nextCondLst>
                <p:cond evt="onClick" delay="0">
                  <p:tgtEl>
                    <p:spTgt spid="89"/>
                  </p:tgtEl>
                </p:cond>
              </p:nextCondLst>
            </p:seq>
            <p:seq concurrent="1" nextAc="seek">
              <p:cTn id="143" restart="whenNotActive" fill="hold" evtFilter="cancelBubble" nodeType="interactiveSeq">
                <p:stCondLst>
                  <p:cond evt="onClick" delay="0">
                    <p:tgtEl>
                      <p:spTgt spid="91"/>
                    </p:tgtEl>
                  </p:cond>
                </p:stCondLst>
                <p:endSync evt="end" delay="0">
                  <p:rtn val="all"/>
                </p:endSync>
                <p:childTnLst>
                  <p:par>
                    <p:cTn id="144" fill="hold" nodeType="clickPar">
                      <p:stCondLst>
                        <p:cond delay="0"/>
                      </p:stCondLst>
                      <p:childTnLst>
                        <p:par>
                          <p:cTn id="145" fill="hold" nodeType="withGroup">
                            <p:stCondLst>
                              <p:cond delay="0"/>
                            </p:stCondLst>
                            <p:childTnLst>
                              <p:par>
                                <p:cTn id="146" presetID="1" presetClass="mediacall" presetSubtype="0" fill="hold" nodeType="clickEffect">
                                  <p:stCondLst>
                                    <p:cond delay="0"/>
                                  </p:stCondLst>
                                  <p:childTnLst>
                                    <p:cmd type="call" cmd="playFrom(0.0)">
                                      <p:cBhvr>
                                        <p:cTn id="147" dur="1835" fill="hold"/>
                                        <p:tgtEl>
                                          <p:spTgt spid="15"/>
                                        </p:tgtEl>
                                      </p:cBhvr>
                                    </p:cmd>
                                  </p:childTnLst>
                                </p:cTn>
                              </p:par>
                            </p:childTnLst>
                          </p:cTn>
                        </p:par>
                      </p:childTnLst>
                    </p:cTn>
                  </p:par>
                </p:childTnLst>
              </p:cTn>
              <p:nextCondLst>
                <p:cond evt="onClick" delay="0">
                  <p:tgtEl>
                    <p:spTgt spid="91"/>
                  </p:tgtEl>
                </p:cond>
              </p:nextCondLst>
            </p:seq>
            <p:seq concurrent="1" nextAc="seek">
              <p:cTn id="148" restart="whenNotActive" fill="hold" evtFilter="cancelBubble" nodeType="interactiveSeq">
                <p:stCondLst>
                  <p:cond evt="onClick" delay="0">
                    <p:tgtEl>
                      <p:spTgt spid="93"/>
                    </p:tgtEl>
                  </p:cond>
                </p:stCondLst>
                <p:endSync evt="end" delay="0">
                  <p:rtn val="all"/>
                </p:endSync>
                <p:childTnLst>
                  <p:par>
                    <p:cTn id="149" fill="hold" nodeType="clickPar">
                      <p:stCondLst>
                        <p:cond delay="0"/>
                      </p:stCondLst>
                      <p:childTnLst>
                        <p:par>
                          <p:cTn id="150" fill="hold" nodeType="withGroup">
                            <p:stCondLst>
                              <p:cond delay="0"/>
                            </p:stCondLst>
                            <p:childTnLst>
                              <p:par>
                                <p:cTn id="151" presetID="1" presetClass="mediacall" presetSubtype="0" fill="hold" nodeType="clickEffect">
                                  <p:stCondLst>
                                    <p:cond delay="0"/>
                                  </p:stCondLst>
                                  <p:childTnLst>
                                    <p:cmd type="call" cmd="playFrom(0.0)">
                                      <p:cBhvr>
                                        <p:cTn id="152" dur="1835" fill="hold"/>
                                        <p:tgtEl>
                                          <p:spTgt spid="17"/>
                                        </p:tgtEl>
                                      </p:cBhvr>
                                    </p:cmd>
                                  </p:childTnLst>
                                </p:cTn>
                              </p:par>
                            </p:childTnLst>
                          </p:cTn>
                        </p:par>
                      </p:childTnLst>
                    </p:cTn>
                  </p:par>
                </p:childTnLst>
              </p:cTn>
              <p:nextCondLst>
                <p:cond evt="onClick" delay="0">
                  <p:tgtEl>
                    <p:spTgt spid="93"/>
                  </p:tgtEl>
                </p:cond>
              </p:nextCondLst>
            </p:seq>
            <p:seq concurrent="1" nextAc="seek">
              <p:cTn id="153" restart="whenNotActive" fill="hold" evtFilter="cancelBubble" nodeType="interactiveSeq">
                <p:stCondLst>
                  <p:cond evt="onClick" delay="0">
                    <p:tgtEl>
                      <p:spTgt spid="95"/>
                    </p:tgtEl>
                  </p:cond>
                </p:stCondLst>
                <p:endSync evt="end" delay="0">
                  <p:rtn val="all"/>
                </p:endSync>
                <p:childTnLst>
                  <p:par>
                    <p:cTn id="154" fill="hold" nodeType="clickPar">
                      <p:stCondLst>
                        <p:cond delay="0"/>
                      </p:stCondLst>
                      <p:childTnLst>
                        <p:par>
                          <p:cTn id="155" fill="hold" nodeType="withGroup">
                            <p:stCondLst>
                              <p:cond delay="0"/>
                            </p:stCondLst>
                            <p:childTnLst>
                              <p:par>
                                <p:cTn id="156" presetID="1" presetClass="mediacall" presetSubtype="0" fill="hold" nodeType="clickEffect">
                                  <p:stCondLst>
                                    <p:cond delay="0"/>
                                  </p:stCondLst>
                                  <p:childTnLst>
                                    <p:cmd type="call" cmd="playFrom(0.0)">
                                      <p:cBhvr>
                                        <p:cTn id="157" dur="1973" fill="hold"/>
                                        <p:tgtEl>
                                          <p:spTgt spid="18"/>
                                        </p:tgtEl>
                                      </p:cBhvr>
                                    </p:cmd>
                                  </p:childTnLst>
                                </p:cTn>
                              </p:par>
                            </p:childTnLst>
                          </p:cTn>
                        </p:par>
                      </p:childTnLst>
                    </p:cTn>
                  </p:par>
                </p:childTnLst>
              </p:cTn>
              <p:nextCondLst>
                <p:cond evt="onClick" delay="0">
                  <p:tgtEl>
                    <p:spTgt spid="95"/>
                  </p:tgtEl>
                </p:cond>
              </p:nextCondLst>
            </p:seq>
            <p:seq concurrent="1" nextAc="seek">
              <p:cTn id="158" restart="whenNotActive" fill="hold" evtFilter="cancelBubble" nodeType="interactiveSeq">
                <p:stCondLst>
                  <p:cond evt="onClick" delay="0">
                    <p:tgtEl>
                      <p:spTgt spid="83"/>
                    </p:tgtEl>
                  </p:cond>
                </p:stCondLst>
                <p:endSync evt="end" delay="0">
                  <p:rtn val="all"/>
                </p:endSync>
                <p:childTnLst>
                  <p:par>
                    <p:cTn id="159" fill="hold" nodeType="clickPar">
                      <p:stCondLst>
                        <p:cond delay="0"/>
                      </p:stCondLst>
                      <p:childTnLst>
                        <p:par>
                          <p:cTn id="160" fill="hold" nodeType="withGroup">
                            <p:stCondLst>
                              <p:cond delay="0"/>
                            </p:stCondLst>
                            <p:childTnLst>
                              <p:par>
                                <p:cTn id="161" presetID="1" presetClass="mediacall" presetSubtype="0" fill="hold" nodeType="clickEffect">
                                  <p:stCondLst>
                                    <p:cond delay="0"/>
                                  </p:stCondLst>
                                  <p:childTnLst>
                                    <p:cmd type="call" cmd="playFrom(0.0)">
                                      <p:cBhvr>
                                        <p:cTn id="162" dur="2111" fill="hold"/>
                                        <p:tgtEl>
                                          <p:spTgt spid="8"/>
                                        </p:tgtEl>
                                      </p:cBhvr>
                                    </p:cmd>
                                  </p:childTnLst>
                                </p:cTn>
                              </p:par>
                            </p:childTnLst>
                          </p:cTn>
                        </p:par>
                      </p:childTnLst>
                    </p:cTn>
                  </p:par>
                </p:childTnLst>
              </p:cTn>
              <p:nextCondLst>
                <p:cond evt="onClick" delay="0">
                  <p:tgtEl>
                    <p:spTgt spid="83"/>
                  </p:tgtEl>
                </p:cond>
              </p:nextCondLst>
            </p:seq>
          </p:childTnLst>
        </p:cTn>
      </p:par>
    </p:tnLst>
    <p:bldLst>
      <p:bldP spid="74" grpId="0"/>
      <p:bldP spid="78" grpId="0"/>
      <p:bldP spid="80" grpId="0"/>
      <p:bldP spid="82" grpId="0"/>
      <p:bldP spid="84" grpId="0"/>
      <p:bldP spid="86" grpId="0"/>
      <p:bldP spid="88" grpId="0"/>
      <p:bldP spid="90" grpId="0"/>
      <p:bldP spid="92" grpId="0"/>
      <p:bldP spid="94" grpId="0"/>
      <p:bldP spid="9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5"/>
          <p:cNvSpPr>
            <a:spLocks noGrp="1"/>
          </p:cNvSpPr>
          <p:nvPr>
            <p:ph type="title"/>
          </p:nvPr>
        </p:nvSpPr>
        <p:spPr bwMode="auto">
          <a:xfrm>
            <a:off x="457200" y="671513"/>
            <a:ext cx="8220075" cy="650875"/>
          </a:xfrm>
          <a:prstGeom prst="roundRect">
            <a:avLst>
              <a:gd name="adj" fmla="val 9639"/>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90000"/>
          </a:bodyPr>
          <a:lstStyle/>
          <a:p>
            <a:pPr algn="ctr" eaLnBrk="1" hangingPunct="1">
              <a:defRPr/>
            </a:pPr>
            <a:r>
              <a:rPr lang="en-GB" altLang="en-US"/>
              <a:t>Feminine Form of Some Colours</a:t>
            </a:r>
          </a:p>
        </p:txBody>
      </p:sp>
      <p:sp>
        <p:nvSpPr>
          <p:cNvPr id="16" name="Rectangle 15"/>
          <p:cNvSpPr/>
          <p:nvPr/>
        </p:nvSpPr>
        <p:spPr>
          <a:xfrm>
            <a:off x="755650" y="1379538"/>
            <a:ext cx="7632700" cy="636587"/>
          </a:xfrm>
          <a:prstGeom prst="rect">
            <a:avLst/>
          </a:prstGeom>
          <a:solidFill>
            <a:srgbClr val="FFDC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dirty="0">
                <a:solidFill>
                  <a:schemeClr val="tx1"/>
                </a:solidFill>
                <a:latin typeface="Twinkl" pitchFamily="2" charset="0"/>
              </a:rPr>
              <a:t>Colours are </a:t>
            </a:r>
            <a:r>
              <a:rPr lang="en-GB" sz="1600" b="1" dirty="0">
                <a:solidFill>
                  <a:schemeClr val="tx1"/>
                </a:solidFill>
                <a:latin typeface="Twinkl" pitchFamily="2" charset="0"/>
              </a:rPr>
              <a:t>adjectives</a:t>
            </a:r>
            <a:r>
              <a:rPr lang="en-GB" sz="1600" dirty="0">
                <a:solidFill>
                  <a:schemeClr val="tx1"/>
                </a:solidFill>
                <a:latin typeface="Twinkl" pitchFamily="2" charset="0"/>
              </a:rPr>
              <a:t>. When they describe a </a:t>
            </a:r>
            <a:r>
              <a:rPr lang="en-GB" sz="1600" b="1" dirty="0">
                <a:solidFill>
                  <a:schemeClr val="tx1"/>
                </a:solidFill>
                <a:latin typeface="Twinkl" pitchFamily="2" charset="0"/>
              </a:rPr>
              <a:t>noun</a:t>
            </a:r>
            <a:r>
              <a:rPr lang="en-GB" sz="1600" dirty="0">
                <a:solidFill>
                  <a:schemeClr val="tx1"/>
                </a:solidFill>
                <a:latin typeface="Twinkl" pitchFamily="2" charset="0"/>
              </a:rPr>
              <a:t>, they agree with its gender (whether it is masculine or feminine).</a:t>
            </a:r>
          </a:p>
        </p:txBody>
      </p:sp>
      <p:graphicFrame>
        <p:nvGraphicFramePr>
          <p:cNvPr id="42" name="Table 41"/>
          <p:cNvGraphicFramePr>
            <a:graphicFrameLocks noGrp="1"/>
          </p:cNvGraphicFramePr>
          <p:nvPr/>
        </p:nvGraphicFramePr>
        <p:xfrm>
          <a:off x="2628900" y="2081213"/>
          <a:ext cx="3876675" cy="3962400"/>
        </p:xfrm>
        <a:graphic>
          <a:graphicData uri="http://schemas.openxmlformats.org/drawingml/2006/table">
            <a:tbl>
              <a:tblPr firstRow="1" bandRow="1">
                <a:tableStyleId>{5C22544A-7EE6-4342-B048-85BDC9FD1C3A}</a:tableStyleId>
              </a:tblPr>
              <a:tblGrid>
                <a:gridCol w="1938338">
                  <a:extLst>
                    <a:ext uri="{9D8B030D-6E8A-4147-A177-3AD203B41FA5}">
                      <a16:colId xmlns:a16="http://schemas.microsoft.com/office/drawing/2014/main" val="20000"/>
                    </a:ext>
                  </a:extLst>
                </a:gridCol>
                <a:gridCol w="1938338">
                  <a:extLst>
                    <a:ext uri="{9D8B030D-6E8A-4147-A177-3AD203B41FA5}">
                      <a16:colId xmlns:a16="http://schemas.microsoft.com/office/drawing/2014/main" val="20001"/>
                    </a:ext>
                  </a:extLst>
                </a:gridCol>
              </a:tblGrid>
              <a:tr h="304800">
                <a:tc>
                  <a:txBody>
                    <a:bodyPr/>
                    <a:lstStyle/>
                    <a:p>
                      <a:pPr algn="ctr"/>
                      <a:r>
                        <a:rPr lang="en-GB" sz="1400" i="0" dirty="0">
                          <a:solidFill>
                            <a:schemeClr val="bg1"/>
                          </a:solidFill>
                          <a:latin typeface="Twinkl" pitchFamily="2" charset="0"/>
                        </a:rPr>
                        <a:t>Colour</a:t>
                      </a:r>
                    </a:p>
                  </a:txBody>
                  <a:tcPr marL="91449" marR="91449" marT="45721" marB="45721">
                    <a:lnL w="28575" cap="flat" cmpd="sng" algn="ctr">
                      <a:solidFill>
                        <a:srgbClr val="DB5183"/>
                      </a:solidFill>
                      <a:prstDash val="solid"/>
                      <a:round/>
                      <a:headEnd type="none" w="med" len="med"/>
                      <a:tailEnd type="none" w="med" len="med"/>
                    </a:lnL>
                    <a:lnR w="12700" cap="flat" cmpd="sng" algn="ctr">
                      <a:solidFill>
                        <a:srgbClr val="DB5183"/>
                      </a:solidFill>
                      <a:prstDash val="solid"/>
                      <a:round/>
                      <a:headEnd type="none" w="med" len="med"/>
                      <a:tailEnd type="none" w="med" len="med"/>
                    </a:lnR>
                    <a:lnT w="28575" cap="flat" cmpd="sng" algn="ctr">
                      <a:solidFill>
                        <a:srgbClr val="DB5183"/>
                      </a:solidFill>
                      <a:prstDash val="solid"/>
                      <a:round/>
                      <a:headEnd type="none" w="med" len="med"/>
                      <a:tailEnd type="none" w="med" len="med"/>
                    </a:lnT>
                    <a:lnB w="12700" cap="flat" cmpd="sng" algn="ctr">
                      <a:solidFill>
                        <a:srgbClr val="DB5183"/>
                      </a:solidFill>
                      <a:prstDash val="solid"/>
                      <a:round/>
                      <a:headEnd type="none" w="med" len="med"/>
                      <a:tailEnd type="none" w="med" len="med"/>
                    </a:lnB>
                    <a:solidFill>
                      <a:srgbClr val="DB5183"/>
                    </a:solidFill>
                  </a:tcPr>
                </a:tc>
                <a:tc>
                  <a:txBody>
                    <a:bodyPr/>
                    <a:lstStyle/>
                    <a:p>
                      <a:pPr algn="ctr"/>
                      <a:r>
                        <a:rPr lang="en-GB" sz="1400" i="0" dirty="0">
                          <a:solidFill>
                            <a:schemeClr val="bg1"/>
                          </a:solidFill>
                          <a:latin typeface="Twinkl" pitchFamily="2" charset="0"/>
                        </a:rPr>
                        <a:t>Feminine form</a:t>
                      </a:r>
                    </a:p>
                  </a:txBody>
                  <a:tcPr marL="91449" marR="91449" marT="45721" marB="45721">
                    <a:lnL w="12700" cap="flat" cmpd="sng" algn="ctr">
                      <a:solidFill>
                        <a:srgbClr val="DB5183"/>
                      </a:solidFill>
                      <a:prstDash val="solid"/>
                      <a:round/>
                      <a:headEnd type="none" w="med" len="med"/>
                      <a:tailEnd type="none" w="med" len="med"/>
                    </a:lnL>
                    <a:lnR w="28575" cap="flat" cmpd="sng" algn="ctr">
                      <a:solidFill>
                        <a:srgbClr val="DB5183"/>
                      </a:solidFill>
                      <a:prstDash val="solid"/>
                      <a:round/>
                      <a:headEnd type="none" w="med" len="med"/>
                      <a:tailEnd type="none" w="med" len="med"/>
                    </a:lnR>
                    <a:lnT w="28575" cap="flat" cmpd="sng" algn="ctr">
                      <a:solidFill>
                        <a:srgbClr val="DB5183"/>
                      </a:solidFill>
                      <a:prstDash val="solid"/>
                      <a:round/>
                      <a:headEnd type="none" w="med" len="med"/>
                      <a:tailEnd type="none" w="med" len="med"/>
                    </a:lnT>
                    <a:lnB w="12700" cap="flat" cmpd="sng" algn="ctr">
                      <a:solidFill>
                        <a:srgbClr val="DB5183"/>
                      </a:solidFill>
                      <a:prstDash val="solid"/>
                      <a:round/>
                      <a:headEnd type="none" w="med" len="med"/>
                      <a:tailEnd type="none" w="med" len="med"/>
                    </a:lnB>
                    <a:solidFill>
                      <a:srgbClr val="DB5183"/>
                    </a:solidFill>
                  </a:tcPr>
                </a:tc>
                <a:extLst>
                  <a:ext uri="{0D108BD9-81ED-4DB2-BD59-A6C34878D82A}">
                    <a16:rowId xmlns:a16="http://schemas.microsoft.com/office/drawing/2014/main" val="10000"/>
                  </a:ext>
                </a:extLst>
              </a:tr>
              <a:tr h="304800">
                <a:tc>
                  <a:txBody>
                    <a:bodyPr/>
                    <a:lstStyle/>
                    <a:p>
                      <a:pPr algn="ctr"/>
                      <a:r>
                        <a:rPr lang="en-GB" sz="1400" b="0" i="1" dirty="0">
                          <a:solidFill>
                            <a:schemeClr val="tx1"/>
                          </a:solidFill>
                          <a:latin typeface="Twinkl" pitchFamily="2" charset="0"/>
                        </a:rPr>
                        <a:t>blanc</a:t>
                      </a:r>
                    </a:p>
                  </a:txBody>
                  <a:tcPr marL="91449" marR="91449" marT="45721" marB="45721">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B518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400" i="1" dirty="0">
                          <a:solidFill>
                            <a:schemeClr val="tx1"/>
                          </a:solidFill>
                          <a:latin typeface="Twinkl" pitchFamily="2" charset="0"/>
                        </a:rPr>
                        <a:t>blanche</a:t>
                      </a:r>
                    </a:p>
                  </a:txBody>
                  <a:tcPr marL="91449" marR="91449" marT="45721" marB="45721">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rgbClr val="DB518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04800">
                <a:tc>
                  <a:txBody>
                    <a:bodyPr/>
                    <a:lstStyle/>
                    <a:p>
                      <a:pPr algn="ctr"/>
                      <a:r>
                        <a:rPr lang="en-GB" sz="1400" b="0" i="1" dirty="0">
                          <a:solidFill>
                            <a:schemeClr val="tx1"/>
                          </a:solidFill>
                          <a:latin typeface="Twinkl" pitchFamily="2" charset="0"/>
                        </a:rPr>
                        <a:t>violet</a:t>
                      </a:r>
                    </a:p>
                  </a:txBody>
                  <a:tcPr marL="91449" marR="91449" marT="45721" marB="45721">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400" i="1" dirty="0" err="1">
                          <a:solidFill>
                            <a:schemeClr val="tx1"/>
                          </a:solidFill>
                          <a:latin typeface="Twinkl" pitchFamily="2" charset="0"/>
                        </a:rPr>
                        <a:t>violette</a:t>
                      </a:r>
                      <a:endParaRPr lang="en-GB" sz="1400" i="1" dirty="0">
                        <a:solidFill>
                          <a:schemeClr val="tx1"/>
                        </a:solidFill>
                        <a:latin typeface="Twinkl" pitchFamily="2" charset="0"/>
                      </a:endParaRPr>
                    </a:p>
                  </a:txBody>
                  <a:tcPr marL="91449" marR="91449" marT="45721" marB="45721">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4800">
                <a:tc>
                  <a:txBody>
                    <a:bodyPr/>
                    <a:lstStyle/>
                    <a:p>
                      <a:pPr algn="ctr"/>
                      <a:r>
                        <a:rPr lang="en-GB" sz="1400" b="0" i="1" dirty="0">
                          <a:solidFill>
                            <a:schemeClr val="tx1"/>
                          </a:solidFill>
                          <a:latin typeface="Twinkl" pitchFamily="2" charset="0"/>
                        </a:rPr>
                        <a:t>noir</a:t>
                      </a:r>
                    </a:p>
                  </a:txBody>
                  <a:tcPr marL="91449" marR="91449" marT="45721" marB="45721">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400" i="1" dirty="0">
                          <a:solidFill>
                            <a:schemeClr val="tx1"/>
                          </a:solidFill>
                          <a:latin typeface="Twinkl" pitchFamily="2" charset="0"/>
                        </a:rPr>
                        <a:t>noire</a:t>
                      </a:r>
                    </a:p>
                  </a:txBody>
                  <a:tcPr marL="91449" marR="91449" marT="45721" marB="45721">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4800">
                <a:tc>
                  <a:txBody>
                    <a:bodyPr/>
                    <a:lstStyle/>
                    <a:p>
                      <a:pPr algn="ctr"/>
                      <a:r>
                        <a:rPr lang="en-GB" sz="1400" b="0" i="1" dirty="0" err="1">
                          <a:solidFill>
                            <a:schemeClr val="tx1"/>
                          </a:solidFill>
                          <a:latin typeface="Twinkl" pitchFamily="2" charset="0"/>
                        </a:rPr>
                        <a:t>gris</a:t>
                      </a:r>
                      <a:endParaRPr lang="en-GB" sz="1400" b="0" i="1" dirty="0">
                        <a:solidFill>
                          <a:schemeClr val="tx1"/>
                        </a:solidFill>
                        <a:latin typeface="Twinkl" pitchFamily="2" charset="0"/>
                      </a:endParaRPr>
                    </a:p>
                  </a:txBody>
                  <a:tcPr marL="91449" marR="91449" marT="45721" marB="45721">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400" i="1" dirty="0" err="1">
                          <a:solidFill>
                            <a:schemeClr val="tx1"/>
                          </a:solidFill>
                          <a:latin typeface="Twinkl" pitchFamily="2" charset="0"/>
                        </a:rPr>
                        <a:t>grise</a:t>
                      </a:r>
                      <a:endParaRPr lang="en-GB" sz="1400" i="1" dirty="0">
                        <a:solidFill>
                          <a:schemeClr val="tx1"/>
                        </a:solidFill>
                        <a:latin typeface="Twinkl" pitchFamily="2" charset="0"/>
                      </a:endParaRPr>
                    </a:p>
                  </a:txBody>
                  <a:tcPr marL="91449" marR="91449" marT="45721" marB="45721">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04800">
                <a:tc>
                  <a:txBody>
                    <a:bodyPr/>
                    <a:lstStyle/>
                    <a:p>
                      <a:pPr algn="ctr"/>
                      <a:r>
                        <a:rPr lang="en-GB" sz="1400" b="0" i="1" dirty="0">
                          <a:solidFill>
                            <a:schemeClr val="tx1"/>
                          </a:solidFill>
                          <a:latin typeface="Twinkl" pitchFamily="2" charset="0"/>
                        </a:rPr>
                        <a:t>bleu</a:t>
                      </a:r>
                    </a:p>
                  </a:txBody>
                  <a:tcPr marL="91449" marR="91449" marT="45721" marB="45721">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400" i="1" dirty="0" err="1">
                          <a:solidFill>
                            <a:schemeClr val="tx1"/>
                          </a:solidFill>
                          <a:latin typeface="Twinkl" pitchFamily="2" charset="0"/>
                        </a:rPr>
                        <a:t>bleue</a:t>
                      </a:r>
                      <a:endParaRPr lang="en-GB" sz="1400" i="1" dirty="0">
                        <a:solidFill>
                          <a:schemeClr val="tx1"/>
                        </a:solidFill>
                        <a:latin typeface="Twinkl" pitchFamily="2" charset="0"/>
                      </a:endParaRPr>
                    </a:p>
                  </a:txBody>
                  <a:tcPr marL="91449" marR="91449" marT="45721" marB="45721">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04800">
                <a:tc>
                  <a:txBody>
                    <a:bodyPr/>
                    <a:lstStyle/>
                    <a:p>
                      <a:pPr algn="ctr"/>
                      <a:r>
                        <a:rPr lang="en-GB" sz="1400" b="0" i="1" dirty="0" err="1">
                          <a:solidFill>
                            <a:schemeClr val="tx1"/>
                          </a:solidFill>
                          <a:latin typeface="Twinkl" pitchFamily="2" charset="0"/>
                        </a:rPr>
                        <a:t>vert</a:t>
                      </a:r>
                      <a:endParaRPr lang="en-GB" sz="1400" b="0" i="1" dirty="0">
                        <a:solidFill>
                          <a:schemeClr val="tx1"/>
                        </a:solidFill>
                        <a:latin typeface="Twinkl" pitchFamily="2" charset="0"/>
                      </a:endParaRPr>
                    </a:p>
                  </a:txBody>
                  <a:tcPr marL="91449" marR="91449" marT="45721" marB="45721">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B5183"/>
                      </a:solidFill>
                      <a:prstDash val="solid"/>
                      <a:round/>
                      <a:headEnd type="none" w="med" len="med"/>
                      <a:tailEnd type="none" w="med" len="med"/>
                    </a:lnB>
                    <a:solidFill>
                      <a:schemeClr val="bg1"/>
                    </a:solidFill>
                  </a:tcPr>
                </a:tc>
                <a:tc>
                  <a:txBody>
                    <a:bodyPr/>
                    <a:lstStyle/>
                    <a:p>
                      <a:pPr algn="ctr"/>
                      <a:r>
                        <a:rPr lang="en-GB" sz="1400" i="1" dirty="0" err="1">
                          <a:solidFill>
                            <a:schemeClr val="tx1"/>
                          </a:solidFill>
                          <a:latin typeface="Twinkl" pitchFamily="2" charset="0"/>
                        </a:rPr>
                        <a:t>verte</a:t>
                      </a:r>
                      <a:endParaRPr lang="en-GB" sz="1400" i="1" dirty="0">
                        <a:solidFill>
                          <a:schemeClr val="tx1"/>
                        </a:solidFill>
                        <a:latin typeface="Twinkl" pitchFamily="2" charset="0"/>
                      </a:endParaRPr>
                    </a:p>
                  </a:txBody>
                  <a:tcPr marL="91449" marR="91449" marT="45721" marB="45721">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B5183"/>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04800">
                <a:tc gridSpan="2">
                  <a:txBody>
                    <a:bodyPr/>
                    <a:lstStyle/>
                    <a:p>
                      <a:pPr algn="ctr"/>
                      <a:r>
                        <a:rPr lang="en-GB" sz="1400" b="0" i="0" dirty="0">
                          <a:solidFill>
                            <a:schemeClr val="bg1"/>
                          </a:solidFill>
                          <a:latin typeface="Twinkl" pitchFamily="2" charset="0"/>
                        </a:rPr>
                        <a:t>These colours stay the same</a:t>
                      </a:r>
                    </a:p>
                  </a:txBody>
                  <a:tcPr marL="91449" marR="91449" marT="45721" marB="45721">
                    <a:lnL w="28575" cap="flat" cmpd="sng" algn="ctr">
                      <a:solidFill>
                        <a:srgbClr val="DB5183"/>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rgbClr val="DB5183"/>
                      </a:solidFill>
                      <a:prstDash val="solid"/>
                      <a:round/>
                      <a:headEnd type="none" w="med" len="med"/>
                      <a:tailEnd type="none" w="med" len="med"/>
                    </a:lnT>
                    <a:lnB w="12700" cap="flat" cmpd="sng" algn="ctr">
                      <a:solidFill>
                        <a:srgbClr val="DB5183"/>
                      </a:solidFill>
                      <a:prstDash val="solid"/>
                      <a:round/>
                      <a:headEnd type="none" w="med" len="med"/>
                      <a:tailEnd type="none" w="med" len="med"/>
                    </a:lnB>
                    <a:solidFill>
                      <a:srgbClr val="DB5183"/>
                    </a:solidFill>
                  </a:tcPr>
                </a:tc>
                <a:tc hMerge="1">
                  <a:txBody>
                    <a:bodyPr/>
                    <a:lstStyle/>
                    <a:p>
                      <a:endParaRPr lang="en-GB" dirty="0"/>
                    </a:p>
                  </a:txBody>
                  <a:tcPr/>
                </a:tc>
                <a:extLst>
                  <a:ext uri="{0D108BD9-81ED-4DB2-BD59-A6C34878D82A}">
                    <a16:rowId xmlns:a16="http://schemas.microsoft.com/office/drawing/2014/main" val="10007"/>
                  </a:ext>
                </a:extLst>
              </a:tr>
              <a:tr h="304800">
                <a:tc>
                  <a:txBody>
                    <a:bodyPr/>
                    <a:lstStyle/>
                    <a:p>
                      <a:pPr algn="ctr"/>
                      <a:r>
                        <a:rPr lang="en-GB" sz="1400" b="0" i="1" dirty="0">
                          <a:solidFill>
                            <a:schemeClr val="tx1"/>
                          </a:solidFill>
                          <a:latin typeface="Twinkl" pitchFamily="2" charset="0"/>
                        </a:rPr>
                        <a:t>orange</a:t>
                      </a:r>
                    </a:p>
                  </a:txBody>
                  <a:tcPr marL="91449" marR="91449" marT="45721" marB="45721">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B518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400" i="1" dirty="0">
                          <a:solidFill>
                            <a:schemeClr val="tx1"/>
                          </a:solidFill>
                          <a:latin typeface="Twinkl" pitchFamily="2" charset="0"/>
                        </a:rPr>
                        <a:t>orange</a:t>
                      </a:r>
                    </a:p>
                  </a:txBody>
                  <a:tcPr marL="91449" marR="91449" marT="45721" marB="45721">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rgbClr val="DB518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04800">
                <a:tc>
                  <a:txBody>
                    <a:bodyPr/>
                    <a:lstStyle/>
                    <a:p>
                      <a:pPr algn="ctr"/>
                      <a:r>
                        <a:rPr lang="en-GB" sz="1400" b="0" i="1" dirty="0">
                          <a:solidFill>
                            <a:schemeClr val="tx1"/>
                          </a:solidFill>
                          <a:latin typeface="Twinkl" pitchFamily="2" charset="0"/>
                        </a:rPr>
                        <a:t>rouge</a:t>
                      </a:r>
                    </a:p>
                  </a:txBody>
                  <a:tcPr marL="91449" marR="91449" marT="45721" marB="45721">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400" i="1" dirty="0">
                          <a:solidFill>
                            <a:schemeClr val="tx1"/>
                          </a:solidFill>
                          <a:latin typeface="Twinkl" pitchFamily="2" charset="0"/>
                        </a:rPr>
                        <a:t>rouge</a:t>
                      </a:r>
                    </a:p>
                  </a:txBody>
                  <a:tcPr marL="91449" marR="91449" marT="45721" marB="45721">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04800">
                <a:tc>
                  <a:txBody>
                    <a:bodyPr/>
                    <a:lstStyle/>
                    <a:p>
                      <a:pPr algn="ctr"/>
                      <a:r>
                        <a:rPr lang="en-GB" sz="1400" b="0" i="1" dirty="0">
                          <a:solidFill>
                            <a:schemeClr val="tx1"/>
                          </a:solidFill>
                          <a:latin typeface="Twinkl" pitchFamily="2" charset="0"/>
                        </a:rPr>
                        <a:t>rose</a:t>
                      </a:r>
                    </a:p>
                  </a:txBody>
                  <a:tcPr marL="91449" marR="91449" marT="45721" marB="45721">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400" i="1" dirty="0">
                          <a:solidFill>
                            <a:schemeClr val="tx1"/>
                          </a:solidFill>
                          <a:latin typeface="Twinkl" pitchFamily="2" charset="0"/>
                        </a:rPr>
                        <a:t>   rose</a:t>
                      </a:r>
                    </a:p>
                  </a:txBody>
                  <a:tcPr marL="91449" marR="91449" marT="45721" marB="45721">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04800">
                <a:tc>
                  <a:txBody>
                    <a:bodyPr/>
                    <a:lstStyle/>
                    <a:p>
                      <a:pPr algn="ctr"/>
                      <a:r>
                        <a:rPr lang="en-GB" sz="1400" b="0" i="1" dirty="0" err="1">
                          <a:solidFill>
                            <a:schemeClr val="tx1"/>
                          </a:solidFill>
                          <a:latin typeface="Twinkl" pitchFamily="2" charset="0"/>
                        </a:rPr>
                        <a:t>marron</a:t>
                      </a:r>
                      <a:endParaRPr lang="en-GB" sz="1400" b="0" i="1" dirty="0">
                        <a:solidFill>
                          <a:schemeClr val="tx1"/>
                        </a:solidFill>
                        <a:latin typeface="Twinkl" pitchFamily="2" charset="0"/>
                      </a:endParaRPr>
                    </a:p>
                  </a:txBody>
                  <a:tcPr marL="91449" marR="91449" marT="45721" marB="45721">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400" i="1" dirty="0" err="1">
                          <a:solidFill>
                            <a:schemeClr val="tx1"/>
                          </a:solidFill>
                          <a:latin typeface="Twinkl" pitchFamily="2" charset="0"/>
                        </a:rPr>
                        <a:t>marron</a:t>
                      </a:r>
                      <a:endParaRPr lang="en-GB" sz="1400" i="1" dirty="0">
                        <a:solidFill>
                          <a:schemeClr val="tx1"/>
                        </a:solidFill>
                        <a:latin typeface="Twinkl" pitchFamily="2" charset="0"/>
                      </a:endParaRPr>
                    </a:p>
                  </a:txBody>
                  <a:tcPr marL="91449" marR="91449" marT="45721" marB="45721">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04800">
                <a:tc>
                  <a:txBody>
                    <a:bodyPr/>
                    <a:lstStyle/>
                    <a:p>
                      <a:pPr algn="ctr"/>
                      <a:r>
                        <a:rPr lang="en-GB" sz="1400" b="0" i="1" dirty="0" err="1">
                          <a:solidFill>
                            <a:schemeClr val="tx1"/>
                          </a:solidFill>
                          <a:latin typeface="Twinkl" pitchFamily="2" charset="0"/>
                        </a:rPr>
                        <a:t>jaune</a:t>
                      </a:r>
                      <a:endParaRPr lang="en-GB" sz="1400" b="0" i="1" dirty="0">
                        <a:solidFill>
                          <a:schemeClr val="tx1"/>
                        </a:solidFill>
                        <a:latin typeface="Twinkl" pitchFamily="2" charset="0"/>
                      </a:endParaRPr>
                    </a:p>
                  </a:txBody>
                  <a:tcPr marL="91449" marR="91449" marT="45721" marB="45721">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DB5183"/>
                      </a:solidFill>
                      <a:prstDash val="solid"/>
                      <a:round/>
                      <a:headEnd type="none" w="med" len="med"/>
                      <a:tailEnd type="none" w="med" len="med"/>
                    </a:lnB>
                    <a:solidFill>
                      <a:schemeClr val="bg1"/>
                    </a:solidFill>
                  </a:tcPr>
                </a:tc>
                <a:tc>
                  <a:txBody>
                    <a:bodyPr/>
                    <a:lstStyle/>
                    <a:p>
                      <a:pPr algn="ctr"/>
                      <a:r>
                        <a:rPr lang="en-GB" sz="1400" i="1" dirty="0" err="1">
                          <a:solidFill>
                            <a:schemeClr val="tx1"/>
                          </a:solidFill>
                          <a:latin typeface="Twinkl" pitchFamily="2" charset="0"/>
                        </a:rPr>
                        <a:t>jaune</a:t>
                      </a:r>
                      <a:endParaRPr lang="en-GB" sz="1400" i="1" dirty="0">
                        <a:solidFill>
                          <a:schemeClr val="tx1"/>
                        </a:solidFill>
                        <a:latin typeface="Twinkl" pitchFamily="2" charset="0"/>
                      </a:endParaRPr>
                    </a:p>
                  </a:txBody>
                  <a:tcPr marL="91449" marR="91449" marT="45721" marB="45721">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DB5183"/>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bl>
          </a:graphicData>
        </a:graphic>
      </p:graphicFrame>
      <p:pic>
        <p:nvPicPr>
          <p:cNvPr id="7217" name="Picture 4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rot="-907216">
            <a:off x="1135063" y="2079625"/>
            <a:ext cx="1801812"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18" name="Picture 43"/>
          <p:cNvPicPr>
            <a:picLocks noChangeAspect="1"/>
          </p:cNvPicPr>
          <p:nvPr/>
        </p:nvPicPr>
        <p:blipFill>
          <a:blip r:embed="rId3" cstate="screen">
            <a:extLst>
              <a:ext uri="{28A0092B-C50C-407E-A947-70E740481C1C}">
                <a14:useLocalDpi xmlns:a14="http://schemas.microsoft.com/office/drawing/2010/main"/>
              </a:ext>
            </a:extLst>
          </a:blip>
          <a:srcRect b="-8882"/>
          <a:stretch>
            <a:fillRect/>
          </a:stretch>
        </p:blipFill>
        <p:spPr bwMode="auto">
          <a:xfrm rot="648208">
            <a:off x="6181725" y="4470400"/>
            <a:ext cx="2165350"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641850" y="4249738"/>
            <a:ext cx="3662363" cy="688975"/>
          </a:xfrm>
          <a:prstGeom prst="rect">
            <a:avLst/>
          </a:prstGeom>
          <a:solidFill>
            <a:schemeClr val="bg1"/>
          </a:solidFill>
          <a:ln w="28575">
            <a:solidFill>
              <a:srgbClr val="31B7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dirty="0">
                <a:solidFill>
                  <a:srgbClr val="3399FF"/>
                </a:solidFill>
                <a:latin typeface="Twinkl" pitchFamily="2" charset="0"/>
              </a:rPr>
              <a:t>Un </a:t>
            </a:r>
            <a:r>
              <a:rPr lang="en-GB" sz="1600" dirty="0" err="1">
                <a:solidFill>
                  <a:srgbClr val="3399FF"/>
                </a:solidFill>
                <a:latin typeface="Twinkl" pitchFamily="2" charset="0"/>
              </a:rPr>
              <a:t>manteau</a:t>
            </a:r>
            <a:r>
              <a:rPr lang="en-GB" sz="1600" dirty="0">
                <a:solidFill>
                  <a:srgbClr val="3399FF"/>
                </a:solidFill>
                <a:latin typeface="Twinkl" pitchFamily="2" charset="0"/>
              </a:rPr>
              <a:t> </a:t>
            </a:r>
            <a:r>
              <a:rPr lang="en-GB" sz="1600" dirty="0">
                <a:solidFill>
                  <a:schemeClr val="tx1"/>
                </a:solidFill>
                <a:latin typeface="Twinkl" pitchFamily="2" charset="0"/>
              </a:rPr>
              <a:t>rouge.</a:t>
            </a:r>
          </a:p>
        </p:txBody>
      </p:sp>
      <p:sp>
        <p:nvSpPr>
          <p:cNvPr id="50" name="Rectangle 49"/>
          <p:cNvSpPr/>
          <p:nvPr/>
        </p:nvSpPr>
        <p:spPr>
          <a:xfrm>
            <a:off x="4641850" y="1509713"/>
            <a:ext cx="3662363" cy="2674937"/>
          </a:xfrm>
          <a:prstGeom prst="rect">
            <a:avLst/>
          </a:prstGeom>
          <a:solidFill>
            <a:schemeClr val="bg1"/>
          </a:solidFill>
          <a:ln w="28575">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196" name="Title 5"/>
          <p:cNvSpPr>
            <a:spLocks noGrp="1"/>
          </p:cNvSpPr>
          <p:nvPr>
            <p:ph type="title"/>
          </p:nvPr>
        </p:nvSpPr>
        <p:spPr bwMode="auto">
          <a:xfrm>
            <a:off x="457200" y="728663"/>
            <a:ext cx="8220075" cy="650875"/>
          </a:xfrm>
          <a:prstGeom prst="roundRect">
            <a:avLst>
              <a:gd name="adj" fmla="val 9639"/>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90000"/>
          </a:bodyPr>
          <a:lstStyle/>
          <a:p>
            <a:pPr algn="ctr" eaLnBrk="1" hangingPunct="1">
              <a:defRPr/>
            </a:pPr>
            <a:r>
              <a:rPr lang="en-GB" altLang="en-US"/>
              <a:t>What Colour Is It?</a:t>
            </a:r>
          </a:p>
        </p:txBody>
      </p:sp>
      <p:sp>
        <p:nvSpPr>
          <p:cNvPr id="8197" name="Rectangle 57"/>
          <p:cNvSpPr>
            <a:spLocks noChangeArrowheads="1"/>
          </p:cNvSpPr>
          <p:nvPr/>
        </p:nvSpPr>
        <p:spPr bwMode="auto">
          <a:xfrm>
            <a:off x="5819775" y="3668713"/>
            <a:ext cx="13065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algn="ctr" eaLnBrk="1" hangingPunct="1"/>
            <a:r>
              <a:rPr lang="en-GB" altLang="en-US" sz="1600">
                <a:solidFill>
                  <a:srgbClr val="3399FF"/>
                </a:solidFill>
                <a:latin typeface="Twinkl" pitchFamily="2" charset="0"/>
              </a:rPr>
              <a:t>un manteau</a:t>
            </a:r>
            <a:endParaRPr lang="en-GB" altLang="en-US" sz="1600">
              <a:solidFill>
                <a:srgbClr val="3399FF"/>
              </a:solidFill>
            </a:endParaRPr>
          </a:p>
        </p:txBody>
      </p:sp>
      <p:pic>
        <p:nvPicPr>
          <p:cNvPr id="59" name="play 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793038" y="4465638"/>
            <a:ext cx="25876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Whole Class"/>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9" name="Table 28"/>
          <p:cNvGraphicFramePr>
            <a:graphicFrameLocks noGrp="1"/>
          </p:cNvGraphicFramePr>
          <p:nvPr/>
        </p:nvGraphicFramePr>
        <p:xfrm>
          <a:off x="822325" y="1509713"/>
          <a:ext cx="3452813" cy="4357687"/>
        </p:xfrm>
        <a:graphic>
          <a:graphicData uri="http://schemas.openxmlformats.org/drawingml/2006/table">
            <a:tbl>
              <a:tblPr firstRow="1" bandRow="1">
                <a:tableStyleId>{5C22544A-7EE6-4342-B048-85BDC9FD1C3A}</a:tableStyleId>
              </a:tblPr>
              <a:tblGrid>
                <a:gridCol w="1726407">
                  <a:extLst>
                    <a:ext uri="{9D8B030D-6E8A-4147-A177-3AD203B41FA5}">
                      <a16:colId xmlns:a16="http://schemas.microsoft.com/office/drawing/2014/main" val="20000"/>
                    </a:ext>
                  </a:extLst>
                </a:gridCol>
                <a:gridCol w="1726407">
                  <a:extLst>
                    <a:ext uri="{9D8B030D-6E8A-4147-A177-3AD203B41FA5}">
                      <a16:colId xmlns:a16="http://schemas.microsoft.com/office/drawing/2014/main" val="20001"/>
                    </a:ext>
                  </a:extLst>
                </a:gridCol>
              </a:tblGrid>
              <a:tr h="335207">
                <a:tc>
                  <a:txBody>
                    <a:bodyPr/>
                    <a:lstStyle/>
                    <a:p>
                      <a:pPr algn="ctr"/>
                      <a:r>
                        <a:rPr lang="en-GB" sz="1600" i="0" dirty="0">
                          <a:solidFill>
                            <a:schemeClr val="bg1"/>
                          </a:solidFill>
                          <a:latin typeface="Twinkl" pitchFamily="2" charset="0"/>
                        </a:rPr>
                        <a:t>Colour</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rgbClr val="DB5183"/>
                      </a:solidFill>
                      <a:prstDash val="solid"/>
                      <a:round/>
                      <a:headEnd type="none" w="med" len="med"/>
                      <a:tailEnd type="none" w="med" len="med"/>
                    </a:lnR>
                    <a:lnT w="28575" cap="flat" cmpd="sng" algn="ctr">
                      <a:solidFill>
                        <a:srgbClr val="DB5183"/>
                      </a:solidFill>
                      <a:prstDash val="solid"/>
                      <a:round/>
                      <a:headEnd type="none" w="med" len="med"/>
                      <a:tailEnd type="none" w="med" len="med"/>
                    </a:lnT>
                    <a:lnB w="12700" cap="flat" cmpd="sng" algn="ctr">
                      <a:solidFill>
                        <a:srgbClr val="DB5183"/>
                      </a:solidFill>
                      <a:prstDash val="solid"/>
                      <a:round/>
                      <a:headEnd type="none" w="med" len="med"/>
                      <a:tailEnd type="none" w="med" len="med"/>
                    </a:lnB>
                    <a:solidFill>
                      <a:srgbClr val="DB5183"/>
                    </a:solidFill>
                  </a:tcPr>
                </a:tc>
                <a:tc>
                  <a:txBody>
                    <a:bodyPr/>
                    <a:lstStyle/>
                    <a:p>
                      <a:pPr algn="ctr"/>
                      <a:r>
                        <a:rPr lang="en-GB" sz="1600" i="0" dirty="0">
                          <a:solidFill>
                            <a:schemeClr val="bg1"/>
                          </a:solidFill>
                          <a:latin typeface="Twinkl" pitchFamily="2" charset="0"/>
                        </a:rPr>
                        <a:t>Feminine form</a:t>
                      </a:r>
                    </a:p>
                  </a:txBody>
                  <a:tcPr marL="91443" marR="91443" marT="45694" marB="45694">
                    <a:lnL w="12700" cap="flat" cmpd="sng" algn="ctr">
                      <a:solidFill>
                        <a:srgbClr val="DB5183"/>
                      </a:solidFill>
                      <a:prstDash val="solid"/>
                      <a:round/>
                      <a:headEnd type="none" w="med" len="med"/>
                      <a:tailEnd type="none" w="med" len="med"/>
                    </a:lnL>
                    <a:lnR w="28575" cap="flat" cmpd="sng" algn="ctr">
                      <a:solidFill>
                        <a:srgbClr val="DB5183"/>
                      </a:solidFill>
                      <a:prstDash val="solid"/>
                      <a:round/>
                      <a:headEnd type="none" w="med" len="med"/>
                      <a:tailEnd type="none" w="med" len="med"/>
                    </a:lnR>
                    <a:lnT w="28575" cap="flat" cmpd="sng" algn="ctr">
                      <a:solidFill>
                        <a:srgbClr val="DB5183"/>
                      </a:solidFill>
                      <a:prstDash val="solid"/>
                      <a:round/>
                      <a:headEnd type="none" w="med" len="med"/>
                      <a:tailEnd type="none" w="med" len="med"/>
                    </a:lnT>
                    <a:lnB w="12700" cap="flat" cmpd="sng" algn="ctr">
                      <a:solidFill>
                        <a:srgbClr val="DB5183"/>
                      </a:solidFill>
                      <a:prstDash val="solid"/>
                      <a:round/>
                      <a:headEnd type="none" w="med" len="med"/>
                      <a:tailEnd type="none" w="med" len="med"/>
                    </a:lnB>
                    <a:solidFill>
                      <a:srgbClr val="DB5183"/>
                    </a:solidFill>
                  </a:tcPr>
                </a:tc>
                <a:extLst>
                  <a:ext uri="{0D108BD9-81ED-4DB2-BD59-A6C34878D82A}">
                    <a16:rowId xmlns:a16="http://schemas.microsoft.com/office/drawing/2014/main" val="10000"/>
                  </a:ext>
                </a:extLst>
              </a:tr>
              <a:tr h="335207">
                <a:tc>
                  <a:txBody>
                    <a:bodyPr/>
                    <a:lstStyle/>
                    <a:p>
                      <a:pPr algn="ctr"/>
                      <a:r>
                        <a:rPr lang="en-GB" sz="1600" b="0" i="1" dirty="0">
                          <a:solidFill>
                            <a:schemeClr val="tx1"/>
                          </a:solidFill>
                          <a:latin typeface="Twinkl" pitchFamily="2" charset="0"/>
                        </a:rPr>
                        <a:t>blanc</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B518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a:solidFill>
                            <a:schemeClr val="tx1"/>
                          </a:solidFill>
                          <a:latin typeface="Twinkl" pitchFamily="2" charset="0"/>
                        </a:rPr>
                        <a:t>blanche</a:t>
                      </a: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rgbClr val="DB518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35207">
                <a:tc>
                  <a:txBody>
                    <a:bodyPr/>
                    <a:lstStyle/>
                    <a:p>
                      <a:pPr algn="ctr"/>
                      <a:r>
                        <a:rPr lang="en-GB" sz="1600" b="0" i="1" dirty="0">
                          <a:solidFill>
                            <a:schemeClr val="tx1"/>
                          </a:solidFill>
                          <a:latin typeface="Twinkl" pitchFamily="2" charset="0"/>
                        </a:rPr>
                        <a:t>violet</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err="1">
                          <a:solidFill>
                            <a:schemeClr val="tx1"/>
                          </a:solidFill>
                          <a:latin typeface="Twinkl" pitchFamily="2" charset="0"/>
                        </a:rPr>
                        <a:t>violette</a:t>
                      </a:r>
                      <a:endParaRPr lang="en-GB" sz="1600" i="1" dirty="0">
                        <a:solidFill>
                          <a:schemeClr val="tx1"/>
                        </a:solidFill>
                        <a:latin typeface="Twinkl" pitchFamily="2" charset="0"/>
                      </a:endParaRP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5207">
                <a:tc>
                  <a:txBody>
                    <a:bodyPr/>
                    <a:lstStyle/>
                    <a:p>
                      <a:pPr algn="ctr"/>
                      <a:r>
                        <a:rPr lang="en-GB" sz="1600" b="0" i="1" dirty="0">
                          <a:solidFill>
                            <a:schemeClr val="tx1"/>
                          </a:solidFill>
                          <a:latin typeface="Twinkl" pitchFamily="2" charset="0"/>
                        </a:rPr>
                        <a:t>noir</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a:solidFill>
                            <a:schemeClr val="tx1"/>
                          </a:solidFill>
                          <a:latin typeface="Twinkl" pitchFamily="2" charset="0"/>
                        </a:rPr>
                        <a:t>noire</a:t>
                      </a: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5207">
                <a:tc>
                  <a:txBody>
                    <a:bodyPr/>
                    <a:lstStyle/>
                    <a:p>
                      <a:pPr algn="ctr"/>
                      <a:r>
                        <a:rPr lang="en-GB" sz="1600" b="0" i="1" dirty="0" err="1">
                          <a:solidFill>
                            <a:schemeClr val="tx1"/>
                          </a:solidFill>
                          <a:latin typeface="Twinkl" pitchFamily="2" charset="0"/>
                        </a:rPr>
                        <a:t>gris</a:t>
                      </a:r>
                      <a:endParaRPr lang="en-GB" sz="1600" b="0" i="1" dirty="0">
                        <a:solidFill>
                          <a:schemeClr val="tx1"/>
                        </a:solidFill>
                        <a:latin typeface="Twinkl" pitchFamily="2" charset="0"/>
                      </a:endParaRP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err="1">
                          <a:solidFill>
                            <a:schemeClr val="tx1"/>
                          </a:solidFill>
                          <a:latin typeface="Twinkl" pitchFamily="2" charset="0"/>
                        </a:rPr>
                        <a:t>grise</a:t>
                      </a:r>
                      <a:endParaRPr lang="en-GB" sz="1600" i="1" dirty="0">
                        <a:solidFill>
                          <a:schemeClr val="tx1"/>
                        </a:solidFill>
                        <a:latin typeface="Twinkl" pitchFamily="2" charset="0"/>
                      </a:endParaRP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5207">
                <a:tc>
                  <a:txBody>
                    <a:bodyPr/>
                    <a:lstStyle/>
                    <a:p>
                      <a:pPr algn="ctr"/>
                      <a:r>
                        <a:rPr lang="en-GB" sz="1600" b="0" i="1" dirty="0">
                          <a:solidFill>
                            <a:schemeClr val="tx1"/>
                          </a:solidFill>
                          <a:latin typeface="Twinkl" pitchFamily="2" charset="0"/>
                        </a:rPr>
                        <a:t>bleu</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err="1">
                          <a:solidFill>
                            <a:schemeClr val="tx1"/>
                          </a:solidFill>
                          <a:latin typeface="Twinkl" pitchFamily="2" charset="0"/>
                        </a:rPr>
                        <a:t>bleue</a:t>
                      </a:r>
                      <a:endParaRPr lang="en-GB" sz="1600" i="1" dirty="0">
                        <a:solidFill>
                          <a:schemeClr val="tx1"/>
                        </a:solidFill>
                        <a:latin typeface="Twinkl" pitchFamily="2" charset="0"/>
                      </a:endParaRP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35207">
                <a:tc>
                  <a:txBody>
                    <a:bodyPr/>
                    <a:lstStyle/>
                    <a:p>
                      <a:pPr algn="ctr"/>
                      <a:r>
                        <a:rPr lang="en-GB" sz="1600" b="0" i="1" dirty="0" err="1">
                          <a:solidFill>
                            <a:schemeClr val="tx1"/>
                          </a:solidFill>
                          <a:latin typeface="Twinkl" pitchFamily="2" charset="0"/>
                        </a:rPr>
                        <a:t>vert</a:t>
                      </a:r>
                      <a:endParaRPr lang="en-GB" sz="1600" b="0" i="1" dirty="0">
                        <a:solidFill>
                          <a:schemeClr val="tx1"/>
                        </a:solidFill>
                        <a:latin typeface="Twinkl" pitchFamily="2" charset="0"/>
                      </a:endParaRP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B5183"/>
                      </a:solidFill>
                      <a:prstDash val="solid"/>
                      <a:round/>
                      <a:headEnd type="none" w="med" len="med"/>
                      <a:tailEnd type="none" w="med" len="med"/>
                    </a:lnB>
                    <a:solidFill>
                      <a:schemeClr val="bg1"/>
                    </a:solidFill>
                  </a:tcPr>
                </a:tc>
                <a:tc>
                  <a:txBody>
                    <a:bodyPr/>
                    <a:lstStyle/>
                    <a:p>
                      <a:pPr algn="ctr"/>
                      <a:r>
                        <a:rPr lang="en-GB" sz="1600" i="1" dirty="0" err="1">
                          <a:solidFill>
                            <a:schemeClr val="tx1"/>
                          </a:solidFill>
                          <a:latin typeface="Twinkl" pitchFamily="2" charset="0"/>
                        </a:rPr>
                        <a:t>verte</a:t>
                      </a:r>
                      <a:endParaRPr lang="en-GB" sz="1600" i="1" dirty="0">
                        <a:solidFill>
                          <a:schemeClr val="tx1"/>
                        </a:solidFill>
                        <a:latin typeface="Twinkl" pitchFamily="2" charset="0"/>
                      </a:endParaRP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B5183"/>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35207">
                <a:tc gridSpan="2">
                  <a:txBody>
                    <a:bodyPr/>
                    <a:lstStyle/>
                    <a:p>
                      <a:pPr algn="ctr"/>
                      <a:r>
                        <a:rPr lang="en-GB" sz="1600" b="0" i="0" dirty="0">
                          <a:solidFill>
                            <a:schemeClr val="bg1"/>
                          </a:solidFill>
                          <a:latin typeface="Twinkl" pitchFamily="2" charset="0"/>
                        </a:rPr>
                        <a:t>These colours stay the same</a:t>
                      </a:r>
                    </a:p>
                  </a:txBody>
                  <a:tcPr marL="91443" marR="91443" marT="45694" marB="45694">
                    <a:lnL w="28575" cap="flat" cmpd="sng" algn="ctr">
                      <a:solidFill>
                        <a:srgbClr val="DB5183"/>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rgbClr val="DB5183"/>
                      </a:solidFill>
                      <a:prstDash val="solid"/>
                      <a:round/>
                      <a:headEnd type="none" w="med" len="med"/>
                      <a:tailEnd type="none" w="med" len="med"/>
                    </a:lnT>
                    <a:lnB w="12700" cap="flat" cmpd="sng" algn="ctr">
                      <a:solidFill>
                        <a:srgbClr val="DB5183"/>
                      </a:solidFill>
                      <a:prstDash val="solid"/>
                      <a:round/>
                      <a:headEnd type="none" w="med" len="med"/>
                      <a:tailEnd type="none" w="med" len="med"/>
                    </a:lnB>
                    <a:solidFill>
                      <a:srgbClr val="DB5183"/>
                    </a:solidFill>
                  </a:tcPr>
                </a:tc>
                <a:tc hMerge="1">
                  <a:txBody>
                    <a:bodyPr/>
                    <a:lstStyle/>
                    <a:p>
                      <a:endParaRPr lang="en-GB" dirty="0"/>
                    </a:p>
                  </a:txBody>
                  <a:tcPr/>
                </a:tc>
                <a:extLst>
                  <a:ext uri="{0D108BD9-81ED-4DB2-BD59-A6C34878D82A}">
                    <a16:rowId xmlns:a16="http://schemas.microsoft.com/office/drawing/2014/main" val="10007"/>
                  </a:ext>
                </a:extLst>
              </a:tr>
              <a:tr h="335207">
                <a:tc>
                  <a:txBody>
                    <a:bodyPr/>
                    <a:lstStyle/>
                    <a:p>
                      <a:pPr algn="ctr"/>
                      <a:r>
                        <a:rPr lang="en-GB" sz="1600" b="0" i="1" dirty="0">
                          <a:solidFill>
                            <a:schemeClr val="tx1"/>
                          </a:solidFill>
                          <a:latin typeface="Twinkl" pitchFamily="2" charset="0"/>
                        </a:rPr>
                        <a:t>orange</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B518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a:solidFill>
                            <a:schemeClr val="tx1"/>
                          </a:solidFill>
                          <a:latin typeface="Twinkl" pitchFamily="2" charset="0"/>
                        </a:rPr>
                        <a:t>orange</a:t>
                      </a: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rgbClr val="DB518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35207">
                <a:tc>
                  <a:txBody>
                    <a:bodyPr/>
                    <a:lstStyle/>
                    <a:p>
                      <a:pPr algn="ctr"/>
                      <a:r>
                        <a:rPr lang="en-GB" sz="1600" b="0" i="1" dirty="0">
                          <a:solidFill>
                            <a:schemeClr val="tx1"/>
                          </a:solidFill>
                          <a:latin typeface="Twinkl" pitchFamily="2" charset="0"/>
                        </a:rPr>
                        <a:t>rouge</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a:solidFill>
                            <a:schemeClr val="tx1"/>
                          </a:solidFill>
                          <a:latin typeface="Twinkl" pitchFamily="2" charset="0"/>
                        </a:rPr>
                        <a:t>rouge</a:t>
                      </a: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35207">
                <a:tc>
                  <a:txBody>
                    <a:bodyPr/>
                    <a:lstStyle/>
                    <a:p>
                      <a:pPr algn="ctr"/>
                      <a:r>
                        <a:rPr lang="en-GB" sz="1600" b="0" i="1" dirty="0">
                          <a:solidFill>
                            <a:schemeClr val="tx1"/>
                          </a:solidFill>
                          <a:latin typeface="Twinkl" pitchFamily="2" charset="0"/>
                        </a:rPr>
                        <a:t>rose</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a:solidFill>
                            <a:schemeClr val="tx1"/>
                          </a:solidFill>
                          <a:latin typeface="Twinkl" pitchFamily="2" charset="0"/>
                        </a:rPr>
                        <a:t>   rose</a:t>
                      </a: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35207">
                <a:tc>
                  <a:txBody>
                    <a:bodyPr/>
                    <a:lstStyle/>
                    <a:p>
                      <a:pPr algn="ctr"/>
                      <a:r>
                        <a:rPr lang="en-GB" sz="1600" b="0" i="1" dirty="0" err="1">
                          <a:solidFill>
                            <a:schemeClr val="tx1"/>
                          </a:solidFill>
                          <a:latin typeface="Twinkl" pitchFamily="2" charset="0"/>
                        </a:rPr>
                        <a:t>marron</a:t>
                      </a:r>
                      <a:endParaRPr lang="en-GB" sz="1600" b="0" i="1" dirty="0">
                        <a:solidFill>
                          <a:schemeClr val="tx1"/>
                        </a:solidFill>
                        <a:latin typeface="Twinkl" pitchFamily="2" charset="0"/>
                      </a:endParaRP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err="1">
                          <a:solidFill>
                            <a:schemeClr val="tx1"/>
                          </a:solidFill>
                          <a:latin typeface="Twinkl" pitchFamily="2" charset="0"/>
                        </a:rPr>
                        <a:t>marron</a:t>
                      </a:r>
                      <a:endParaRPr lang="en-GB" sz="1600" i="1" dirty="0">
                        <a:solidFill>
                          <a:schemeClr val="tx1"/>
                        </a:solidFill>
                        <a:latin typeface="Twinkl" pitchFamily="2" charset="0"/>
                      </a:endParaRP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35207">
                <a:tc>
                  <a:txBody>
                    <a:bodyPr/>
                    <a:lstStyle/>
                    <a:p>
                      <a:pPr algn="ctr"/>
                      <a:r>
                        <a:rPr lang="en-GB" sz="1600" b="0" i="1" dirty="0" err="1">
                          <a:solidFill>
                            <a:schemeClr val="tx1"/>
                          </a:solidFill>
                          <a:latin typeface="Twinkl" pitchFamily="2" charset="0"/>
                        </a:rPr>
                        <a:t>jaune</a:t>
                      </a:r>
                      <a:endParaRPr lang="en-GB" sz="1600" b="0" i="1" dirty="0">
                        <a:solidFill>
                          <a:schemeClr val="tx1"/>
                        </a:solidFill>
                        <a:latin typeface="Twinkl" pitchFamily="2" charset="0"/>
                      </a:endParaRP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DB5183"/>
                      </a:solidFill>
                      <a:prstDash val="solid"/>
                      <a:round/>
                      <a:headEnd type="none" w="med" len="med"/>
                      <a:tailEnd type="none" w="med" len="med"/>
                    </a:lnB>
                    <a:solidFill>
                      <a:schemeClr val="bg1"/>
                    </a:solidFill>
                  </a:tcPr>
                </a:tc>
                <a:tc>
                  <a:txBody>
                    <a:bodyPr/>
                    <a:lstStyle/>
                    <a:p>
                      <a:pPr algn="ctr"/>
                      <a:r>
                        <a:rPr lang="en-GB" sz="1600" i="1" dirty="0" err="1">
                          <a:solidFill>
                            <a:schemeClr val="tx1"/>
                          </a:solidFill>
                          <a:latin typeface="Twinkl" pitchFamily="2" charset="0"/>
                        </a:rPr>
                        <a:t>jaune</a:t>
                      </a:r>
                      <a:endParaRPr lang="en-GB" sz="1600" i="1" dirty="0">
                        <a:solidFill>
                          <a:schemeClr val="tx1"/>
                        </a:solidFill>
                        <a:latin typeface="Twinkl" pitchFamily="2" charset="0"/>
                      </a:endParaRP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DB5183"/>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bl>
          </a:graphicData>
        </a:graphic>
      </p:graphicFrame>
      <p:pic>
        <p:nvPicPr>
          <p:cNvPr id="8245" name="Picture 1"/>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745163" y="1670050"/>
            <a:ext cx="1300162"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46" name="Rectangle 3"/>
          <p:cNvSpPr>
            <a:spLocks noChangeArrowheads="1"/>
          </p:cNvSpPr>
          <p:nvPr/>
        </p:nvSpPr>
        <p:spPr bwMode="auto">
          <a:xfrm>
            <a:off x="4756150" y="5216525"/>
            <a:ext cx="34337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algn="ctr" eaLnBrk="1" hangingPunct="1"/>
            <a:r>
              <a:rPr lang="en-GB" altLang="en-US" sz="1600">
                <a:latin typeface="Twinkl" pitchFamily="2" charset="0"/>
              </a:rPr>
              <a:t>Unlike English, the French adjective in French is after the noun.</a:t>
            </a:r>
            <a:endParaRPr lang="en-GB" altLang="en-US" sz="1600"/>
          </a:p>
        </p:txBody>
      </p:sp>
      <p:pic>
        <p:nvPicPr>
          <p:cNvPr id="2" name="Picture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extLst>
              <a:ext uri="{28A0092B-C50C-407E-A947-70E740481C1C}">
                <a14:useLocalDpi xmlns:a14="http://schemas.microsoft.com/office/drawing/2010/main" val="0"/>
              </a:ext>
            </a:extLst>
          </a:blip>
          <a:srcRect/>
          <a:stretch>
            <a:fillRect/>
          </a:stretch>
        </p:blipFill>
        <p:spPr bwMode="auto">
          <a:xfrm>
            <a:off x="9375775" y="411321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seq concurrent="1" nextAc="seek">
              <p:cTn id="12" restart="whenNotActive" fill="hold" evtFilter="cancelBubble" nodeType="interactiveSeq">
                <p:stCondLst>
                  <p:cond evt="onClick" delay="0">
                    <p:tgtEl>
                      <p:spTgt spid="59"/>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1" presetClass="mediacall" presetSubtype="0" fill="hold" nodeType="clickEffect">
                                  <p:stCondLst>
                                    <p:cond delay="0"/>
                                  </p:stCondLst>
                                  <p:childTnLst>
                                    <p:cmd type="call" cmd="playFrom(0.0)">
                                      <p:cBhvr>
                                        <p:cTn id="16" dur="2891" fill="hold"/>
                                        <p:tgtEl>
                                          <p:spTgt spid="2"/>
                                        </p:tgtEl>
                                      </p:cBhvr>
                                    </p:cmd>
                                  </p:childTnLst>
                                </p:cTn>
                              </p:par>
                            </p:childTnLst>
                          </p:cTn>
                        </p:par>
                      </p:childTnLst>
                    </p:cTn>
                  </p:par>
                </p:childTnLst>
              </p:cTn>
              <p:nextCondLst>
                <p:cond evt="onClick" delay="0">
                  <p:tgtEl>
                    <p:spTgt spid="59"/>
                  </p:tgtEl>
                </p:cond>
              </p:nextCondLst>
            </p:seq>
          </p:childTnLst>
        </p:cTn>
      </p:par>
    </p:tnLst>
    <p:bldLst>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641850" y="4249738"/>
            <a:ext cx="3662363" cy="688975"/>
          </a:xfrm>
          <a:prstGeom prst="rect">
            <a:avLst/>
          </a:prstGeom>
          <a:solidFill>
            <a:schemeClr val="bg1"/>
          </a:solidFill>
          <a:ln w="28575">
            <a:solidFill>
              <a:srgbClr val="31B7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dirty="0">
                <a:solidFill>
                  <a:srgbClr val="3399FF"/>
                </a:solidFill>
                <a:latin typeface="Twinkl" pitchFamily="2" charset="0"/>
              </a:rPr>
              <a:t>Un </a:t>
            </a:r>
            <a:r>
              <a:rPr lang="en-GB" sz="1600" dirty="0" err="1">
                <a:solidFill>
                  <a:srgbClr val="3399FF"/>
                </a:solidFill>
                <a:latin typeface="Twinkl" pitchFamily="2" charset="0"/>
              </a:rPr>
              <a:t>manteau</a:t>
            </a:r>
            <a:r>
              <a:rPr lang="en-GB" sz="1600" dirty="0">
                <a:solidFill>
                  <a:srgbClr val="3399FF"/>
                </a:solidFill>
                <a:latin typeface="Twinkl" pitchFamily="2" charset="0"/>
              </a:rPr>
              <a:t> </a:t>
            </a:r>
            <a:r>
              <a:rPr lang="en-GB" sz="1600" dirty="0">
                <a:solidFill>
                  <a:schemeClr val="tx1"/>
                </a:solidFill>
                <a:latin typeface="Twinkl" pitchFamily="2" charset="0"/>
              </a:rPr>
              <a:t>noir.</a:t>
            </a:r>
          </a:p>
        </p:txBody>
      </p:sp>
      <p:sp>
        <p:nvSpPr>
          <p:cNvPr id="50" name="Rectangle 49"/>
          <p:cNvSpPr/>
          <p:nvPr/>
        </p:nvSpPr>
        <p:spPr>
          <a:xfrm>
            <a:off x="4641850" y="1509713"/>
            <a:ext cx="3662363" cy="2674937"/>
          </a:xfrm>
          <a:prstGeom prst="rect">
            <a:avLst/>
          </a:prstGeom>
          <a:solidFill>
            <a:schemeClr val="bg1"/>
          </a:solidFill>
          <a:ln w="28575">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220" name="Title 5"/>
          <p:cNvSpPr>
            <a:spLocks noGrp="1"/>
          </p:cNvSpPr>
          <p:nvPr>
            <p:ph type="title"/>
          </p:nvPr>
        </p:nvSpPr>
        <p:spPr bwMode="auto">
          <a:xfrm>
            <a:off x="457200" y="728663"/>
            <a:ext cx="8220075" cy="650875"/>
          </a:xfrm>
          <a:prstGeom prst="roundRect">
            <a:avLst>
              <a:gd name="adj" fmla="val 9639"/>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90000"/>
          </a:bodyPr>
          <a:lstStyle/>
          <a:p>
            <a:pPr algn="ctr" eaLnBrk="1" hangingPunct="1">
              <a:defRPr/>
            </a:pPr>
            <a:r>
              <a:rPr lang="en-GB" altLang="en-US"/>
              <a:t>What Colour Is It?</a:t>
            </a:r>
          </a:p>
        </p:txBody>
      </p:sp>
      <p:sp>
        <p:nvSpPr>
          <p:cNvPr id="9221" name="Rectangle 57"/>
          <p:cNvSpPr>
            <a:spLocks noChangeArrowheads="1"/>
          </p:cNvSpPr>
          <p:nvPr/>
        </p:nvSpPr>
        <p:spPr bwMode="auto">
          <a:xfrm>
            <a:off x="5819775" y="3668713"/>
            <a:ext cx="13065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algn="ctr" eaLnBrk="1" hangingPunct="1"/>
            <a:r>
              <a:rPr lang="en-GB" altLang="en-US" sz="1600">
                <a:solidFill>
                  <a:srgbClr val="3399FF"/>
                </a:solidFill>
                <a:latin typeface="Twinkl" pitchFamily="2" charset="0"/>
              </a:rPr>
              <a:t>un manteau</a:t>
            </a:r>
            <a:endParaRPr lang="en-GB" altLang="en-US" sz="1600">
              <a:solidFill>
                <a:srgbClr val="3399FF"/>
              </a:solidFill>
            </a:endParaRPr>
          </a:p>
        </p:txBody>
      </p:sp>
      <p:pic>
        <p:nvPicPr>
          <p:cNvPr id="59" name="play 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793038" y="4465638"/>
            <a:ext cx="25876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Whole Class"/>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9" name="Table 28"/>
          <p:cNvGraphicFramePr>
            <a:graphicFrameLocks noGrp="1"/>
          </p:cNvGraphicFramePr>
          <p:nvPr/>
        </p:nvGraphicFramePr>
        <p:xfrm>
          <a:off x="822325" y="1509713"/>
          <a:ext cx="3452813" cy="4357687"/>
        </p:xfrm>
        <a:graphic>
          <a:graphicData uri="http://schemas.openxmlformats.org/drawingml/2006/table">
            <a:tbl>
              <a:tblPr firstRow="1" bandRow="1">
                <a:tableStyleId>{5C22544A-7EE6-4342-B048-85BDC9FD1C3A}</a:tableStyleId>
              </a:tblPr>
              <a:tblGrid>
                <a:gridCol w="1726407">
                  <a:extLst>
                    <a:ext uri="{9D8B030D-6E8A-4147-A177-3AD203B41FA5}">
                      <a16:colId xmlns:a16="http://schemas.microsoft.com/office/drawing/2014/main" val="20000"/>
                    </a:ext>
                  </a:extLst>
                </a:gridCol>
                <a:gridCol w="1726407">
                  <a:extLst>
                    <a:ext uri="{9D8B030D-6E8A-4147-A177-3AD203B41FA5}">
                      <a16:colId xmlns:a16="http://schemas.microsoft.com/office/drawing/2014/main" val="20001"/>
                    </a:ext>
                  </a:extLst>
                </a:gridCol>
              </a:tblGrid>
              <a:tr h="335207">
                <a:tc>
                  <a:txBody>
                    <a:bodyPr/>
                    <a:lstStyle/>
                    <a:p>
                      <a:pPr algn="ctr"/>
                      <a:r>
                        <a:rPr lang="en-GB" sz="1600" i="0" dirty="0">
                          <a:solidFill>
                            <a:schemeClr val="bg1"/>
                          </a:solidFill>
                          <a:latin typeface="Twinkl" pitchFamily="2" charset="0"/>
                        </a:rPr>
                        <a:t>Colour</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rgbClr val="DB5183"/>
                      </a:solidFill>
                      <a:prstDash val="solid"/>
                      <a:round/>
                      <a:headEnd type="none" w="med" len="med"/>
                      <a:tailEnd type="none" w="med" len="med"/>
                    </a:lnR>
                    <a:lnT w="28575" cap="flat" cmpd="sng" algn="ctr">
                      <a:solidFill>
                        <a:srgbClr val="DB5183"/>
                      </a:solidFill>
                      <a:prstDash val="solid"/>
                      <a:round/>
                      <a:headEnd type="none" w="med" len="med"/>
                      <a:tailEnd type="none" w="med" len="med"/>
                    </a:lnT>
                    <a:lnB w="12700" cap="flat" cmpd="sng" algn="ctr">
                      <a:solidFill>
                        <a:srgbClr val="DB5183"/>
                      </a:solidFill>
                      <a:prstDash val="solid"/>
                      <a:round/>
                      <a:headEnd type="none" w="med" len="med"/>
                      <a:tailEnd type="none" w="med" len="med"/>
                    </a:lnB>
                    <a:solidFill>
                      <a:srgbClr val="DB5183"/>
                    </a:solidFill>
                  </a:tcPr>
                </a:tc>
                <a:tc>
                  <a:txBody>
                    <a:bodyPr/>
                    <a:lstStyle/>
                    <a:p>
                      <a:pPr algn="ctr"/>
                      <a:r>
                        <a:rPr lang="en-GB" sz="1600" i="0" dirty="0">
                          <a:solidFill>
                            <a:schemeClr val="bg1"/>
                          </a:solidFill>
                          <a:latin typeface="Twinkl" pitchFamily="2" charset="0"/>
                        </a:rPr>
                        <a:t>Feminine form</a:t>
                      </a:r>
                    </a:p>
                  </a:txBody>
                  <a:tcPr marL="91443" marR="91443" marT="45694" marB="45694">
                    <a:lnL w="12700" cap="flat" cmpd="sng" algn="ctr">
                      <a:solidFill>
                        <a:srgbClr val="DB5183"/>
                      </a:solidFill>
                      <a:prstDash val="solid"/>
                      <a:round/>
                      <a:headEnd type="none" w="med" len="med"/>
                      <a:tailEnd type="none" w="med" len="med"/>
                    </a:lnL>
                    <a:lnR w="28575" cap="flat" cmpd="sng" algn="ctr">
                      <a:solidFill>
                        <a:srgbClr val="DB5183"/>
                      </a:solidFill>
                      <a:prstDash val="solid"/>
                      <a:round/>
                      <a:headEnd type="none" w="med" len="med"/>
                      <a:tailEnd type="none" w="med" len="med"/>
                    </a:lnR>
                    <a:lnT w="28575" cap="flat" cmpd="sng" algn="ctr">
                      <a:solidFill>
                        <a:srgbClr val="DB5183"/>
                      </a:solidFill>
                      <a:prstDash val="solid"/>
                      <a:round/>
                      <a:headEnd type="none" w="med" len="med"/>
                      <a:tailEnd type="none" w="med" len="med"/>
                    </a:lnT>
                    <a:lnB w="12700" cap="flat" cmpd="sng" algn="ctr">
                      <a:solidFill>
                        <a:srgbClr val="DB5183"/>
                      </a:solidFill>
                      <a:prstDash val="solid"/>
                      <a:round/>
                      <a:headEnd type="none" w="med" len="med"/>
                      <a:tailEnd type="none" w="med" len="med"/>
                    </a:lnB>
                    <a:solidFill>
                      <a:srgbClr val="DB5183"/>
                    </a:solidFill>
                  </a:tcPr>
                </a:tc>
                <a:extLst>
                  <a:ext uri="{0D108BD9-81ED-4DB2-BD59-A6C34878D82A}">
                    <a16:rowId xmlns:a16="http://schemas.microsoft.com/office/drawing/2014/main" val="10000"/>
                  </a:ext>
                </a:extLst>
              </a:tr>
              <a:tr h="335207">
                <a:tc>
                  <a:txBody>
                    <a:bodyPr/>
                    <a:lstStyle/>
                    <a:p>
                      <a:pPr algn="ctr"/>
                      <a:r>
                        <a:rPr lang="en-GB" sz="1600" b="0" i="1" dirty="0">
                          <a:solidFill>
                            <a:schemeClr val="tx1"/>
                          </a:solidFill>
                          <a:latin typeface="Twinkl" pitchFamily="2" charset="0"/>
                        </a:rPr>
                        <a:t>blanc</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B518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a:solidFill>
                            <a:schemeClr val="tx1"/>
                          </a:solidFill>
                          <a:latin typeface="Twinkl" pitchFamily="2" charset="0"/>
                        </a:rPr>
                        <a:t>blanche</a:t>
                      </a: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rgbClr val="DB518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35207">
                <a:tc>
                  <a:txBody>
                    <a:bodyPr/>
                    <a:lstStyle/>
                    <a:p>
                      <a:pPr algn="ctr"/>
                      <a:r>
                        <a:rPr lang="en-GB" sz="1600" b="0" i="1" dirty="0">
                          <a:solidFill>
                            <a:schemeClr val="tx1"/>
                          </a:solidFill>
                          <a:latin typeface="Twinkl" pitchFamily="2" charset="0"/>
                        </a:rPr>
                        <a:t>violet</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err="1">
                          <a:solidFill>
                            <a:schemeClr val="tx1"/>
                          </a:solidFill>
                          <a:latin typeface="Twinkl" pitchFamily="2" charset="0"/>
                        </a:rPr>
                        <a:t>violette</a:t>
                      </a:r>
                      <a:endParaRPr lang="en-GB" sz="1600" i="1" dirty="0">
                        <a:solidFill>
                          <a:schemeClr val="tx1"/>
                        </a:solidFill>
                        <a:latin typeface="Twinkl" pitchFamily="2" charset="0"/>
                      </a:endParaRP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5207">
                <a:tc>
                  <a:txBody>
                    <a:bodyPr/>
                    <a:lstStyle/>
                    <a:p>
                      <a:pPr algn="ctr"/>
                      <a:r>
                        <a:rPr lang="en-GB" sz="1600" b="0" i="1" dirty="0">
                          <a:solidFill>
                            <a:schemeClr val="tx1"/>
                          </a:solidFill>
                          <a:latin typeface="Twinkl" pitchFamily="2" charset="0"/>
                        </a:rPr>
                        <a:t>noir</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a:solidFill>
                            <a:schemeClr val="tx1"/>
                          </a:solidFill>
                          <a:latin typeface="Twinkl" pitchFamily="2" charset="0"/>
                        </a:rPr>
                        <a:t>noire</a:t>
                      </a: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5207">
                <a:tc>
                  <a:txBody>
                    <a:bodyPr/>
                    <a:lstStyle/>
                    <a:p>
                      <a:pPr algn="ctr"/>
                      <a:r>
                        <a:rPr lang="en-GB" sz="1600" b="0" i="1" dirty="0" err="1">
                          <a:solidFill>
                            <a:schemeClr val="tx1"/>
                          </a:solidFill>
                          <a:latin typeface="Twinkl" pitchFamily="2" charset="0"/>
                        </a:rPr>
                        <a:t>gris</a:t>
                      </a:r>
                      <a:endParaRPr lang="en-GB" sz="1600" b="0" i="1" dirty="0">
                        <a:solidFill>
                          <a:schemeClr val="tx1"/>
                        </a:solidFill>
                        <a:latin typeface="Twinkl" pitchFamily="2" charset="0"/>
                      </a:endParaRP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err="1">
                          <a:solidFill>
                            <a:schemeClr val="tx1"/>
                          </a:solidFill>
                          <a:latin typeface="Twinkl" pitchFamily="2" charset="0"/>
                        </a:rPr>
                        <a:t>grise</a:t>
                      </a:r>
                      <a:endParaRPr lang="en-GB" sz="1600" i="1" dirty="0">
                        <a:solidFill>
                          <a:schemeClr val="tx1"/>
                        </a:solidFill>
                        <a:latin typeface="Twinkl" pitchFamily="2" charset="0"/>
                      </a:endParaRP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5207">
                <a:tc>
                  <a:txBody>
                    <a:bodyPr/>
                    <a:lstStyle/>
                    <a:p>
                      <a:pPr algn="ctr"/>
                      <a:r>
                        <a:rPr lang="en-GB" sz="1600" b="0" i="1" dirty="0">
                          <a:solidFill>
                            <a:schemeClr val="tx1"/>
                          </a:solidFill>
                          <a:latin typeface="Twinkl" pitchFamily="2" charset="0"/>
                        </a:rPr>
                        <a:t>bleu</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err="1">
                          <a:solidFill>
                            <a:schemeClr val="tx1"/>
                          </a:solidFill>
                          <a:latin typeface="Twinkl" pitchFamily="2" charset="0"/>
                        </a:rPr>
                        <a:t>bleue</a:t>
                      </a:r>
                      <a:endParaRPr lang="en-GB" sz="1600" i="1" dirty="0">
                        <a:solidFill>
                          <a:schemeClr val="tx1"/>
                        </a:solidFill>
                        <a:latin typeface="Twinkl" pitchFamily="2" charset="0"/>
                      </a:endParaRP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35207">
                <a:tc>
                  <a:txBody>
                    <a:bodyPr/>
                    <a:lstStyle/>
                    <a:p>
                      <a:pPr algn="ctr"/>
                      <a:r>
                        <a:rPr lang="en-GB" sz="1600" b="0" i="1" dirty="0" err="1">
                          <a:solidFill>
                            <a:schemeClr val="tx1"/>
                          </a:solidFill>
                          <a:latin typeface="Twinkl" pitchFamily="2" charset="0"/>
                        </a:rPr>
                        <a:t>vert</a:t>
                      </a:r>
                      <a:endParaRPr lang="en-GB" sz="1600" b="0" i="1" dirty="0">
                        <a:solidFill>
                          <a:schemeClr val="tx1"/>
                        </a:solidFill>
                        <a:latin typeface="Twinkl" pitchFamily="2" charset="0"/>
                      </a:endParaRP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B5183"/>
                      </a:solidFill>
                      <a:prstDash val="solid"/>
                      <a:round/>
                      <a:headEnd type="none" w="med" len="med"/>
                      <a:tailEnd type="none" w="med" len="med"/>
                    </a:lnB>
                    <a:solidFill>
                      <a:schemeClr val="bg1"/>
                    </a:solidFill>
                  </a:tcPr>
                </a:tc>
                <a:tc>
                  <a:txBody>
                    <a:bodyPr/>
                    <a:lstStyle/>
                    <a:p>
                      <a:pPr algn="ctr"/>
                      <a:r>
                        <a:rPr lang="en-GB" sz="1600" i="1" dirty="0" err="1">
                          <a:solidFill>
                            <a:schemeClr val="tx1"/>
                          </a:solidFill>
                          <a:latin typeface="Twinkl" pitchFamily="2" charset="0"/>
                        </a:rPr>
                        <a:t>verte</a:t>
                      </a:r>
                      <a:endParaRPr lang="en-GB" sz="1600" i="1" dirty="0">
                        <a:solidFill>
                          <a:schemeClr val="tx1"/>
                        </a:solidFill>
                        <a:latin typeface="Twinkl" pitchFamily="2" charset="0"/>
                      </a:endParaRP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B5183"/>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35207">
                <a:tc gridSpan="2">
                  <a:txBody>
                    <a:bodyPr/>
                    <a:lstStyle/>
                    <a:p>
                      <a:pPr algn="ctr"/>
                      <a:r>
                        <a:rPr lang="en-GB" sz="1600" b="0" i="0" dirty="0">
                          <a:solidFill>
                            <a:schemeClr val="bg1"/>
                          </a:solidFill>
                          <a:latin typeface="Twinkl" pitchFamily="2" charset="0"/>
                        </a:rPr>
                        <a:t>These colours stay the same</a:t>
                      </a:r>
                    </a:p>
                  </a:txBody>
                  <a:tcPr marL="91443" marR="91443" marT="45694" marB="45694">
                    <a:lnL w="28575" cap="flat" cmpd="sng" algn="ctr">
                      <a:solidFill>
                        <a:srgbClr val="DB5183"/>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rgbClr val="DB5183"/>
                      </a:solidFill>
                      <a:prstDash val="solid"/>
                      <a:round/>
                      <a:headEnd type="none" w="med" len="med"/>
                      <a:tailEnd type="none" w="med" len="med"/>
                    </a:lnT>
                    <a:lnB w="12700" cap="flat" cmpd="sng" algn="ctr">
                      <a:solidFill>
                        <a:srgbClr val="DB5183"/>
                      </a:solidFill>
                      <a:prstDash val="solid"/>
                      <a:round/>
                      <a:headEnd type="none" w="med" len="med"/>
                      <a:tailEnd type="none" w="med" len="med"/>
                    </a:lnB>
                    <a:solidFill>
                      <a:srgbClr val="DB5183"/>
                    </a:solidFill>
                  </a:tcPr>
                </a:tc>
                <a:tc hMerge="1">
                  <a:txBody>
                    <a:bodyPr/>
                    <a:lstStyle/>
                    <a:p>
                      <a:endParaRPr lang="en-GB" dirty="0"/>
                    </a:p>
                  </a:txBody>
                  <a:tcPr/>
                </a:tc>
                <a:extLst>
                  <a:ext uri="{0D108BD9-81ED-4DB2-BD59-A6C34878D82A}">
                    <a16:rowId xmlns:a16="http://schemas.microsoft.com/office/drawing/2014/main" val="10007"/>
                  </a:ext>
                </a:extLst>
              </a:tr>
              <a:tr h="335207">
                <a:tc>
                  <a:txBody>
                    <a:bodyPr/>
                    <a:lstStyle/>
                    <a:p>
                      <a:pPr algn="ctr"/>
                      <a:r>
                        <a:rPr lang="en-GB" sz="1600" b="0" i="1" dirty="0">
                          <a:solidFill>
                            <a:schemeClr val="tx1"/>
                          </a:solidFill>
                          <a:latin typeface="Twinkl" pitchFamily="2" charset="0"/>
                        </a:rPr>
                        <a:t>orange</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B518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a:solidFill>
                            <a:schemeClr val="tx1"/>
                          </a:solidFill>
                          <a:latin typeface="Twinkl" pitchFamily="2" charset="0"/>
                        </a:rPr>
                        <a:t>orange</a:t>
                      </a: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rgbClr val="DB518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35207">
                <a:tc>
                  <a:txBody>
                    <a:bodyPr/>
                    <a:lstStyle/>
                    <a:p>
                      <a:pPr algn="ctr"/>
                      <a:r>
                        <a:rPr lang="en-GB" sz="1600" b="0" i="1" dirty="0">
                          <a:solidFill>
                            <a:schemeClr val="tx1"/>
                          </a:solidFill>
                          <a:latin typeface="Twinkl" pitchFamily="2" charset="0"/>
                        </a:rPr>
                        <a:t>rouge</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a:solidFill>
                            <a:schemeClr val="tx1"/>
                          </a:solidFill>
                          <a:latin typeface="Twinkl" pitchFamily="2" charset="0"/>
                        </a:rPr>
                        <a:t>rouge</a:t>
                      </a: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35207">
                <a:tc>
                  <a:txBody>
                    <a:bodyPr/>
                    <a:lstStyle/>
                    <a:p>
                      <a:pPr algn="ctr"/>
                      <a:r>
                        <a:rPr lang="en-GB" sz="1600" b="0" i="1" dirty="0">
                          <a:solidFill>
                            <a:schemeClr val="tx1"/>
                          </a:solidFill>
                          <a:latin typeface="Twinkl" pitchFamily="2" charset="0"/>
                        </a:rPr>
                        <a:t>rose</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a:solidFill>
                            <a:schemeClr val="tx1"/>
                          </a:solidFill>
                          <a:latin typeface="Twinkl" pitchFamily="2" charset="0"/>
                        </a:rPr>
                        <a:t>   rose</a:t>
                      </a: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35207">
                <a:tc>
                  <a:txBody>
                    <a:bodyPr/>
                    <a:lstStyle/>
                    <a:p>
                      <a:pPr algn="ctr"/>
                      <a:r>
                        <a:rPr lang="en-GB" sz="1600" b="0" i="1" dirty="0" err="1">
                          <a:solidFill>
                            <a:schemeClr val="tx1"/>
                          </a:solidFill>
                          <a:latin typeface="Twinkl" pitchFamily="2" charset="0"/>
                        </a:rPr>
                        <a:t>marron</a:t>
                      </a:r>
                      <a:endParaRPr lang="en-GB" sz="1600" b="0" i="1" dirty="0">
                        <a:solidFill>
                          <a:schemeClr val="tx1"/>
                        </a:solidFill>
                        <a:latin typeface="Twinkl" pitchFamily="2" charset="0"/>
                      </a:endParaRP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err="1">
                          <a:solidFill>
                            <a:schemeClr val="tx1"/>
                          </a:solidFill>
                          <a:latin typeface="Twinkl" pitchFamily="2" charset="0"/>
                        </a:rPr>
                        <a:t>marron</a:t>
                      </a:r>
                      <a:endParaRPr lang="en-GB" sz="1600" i="1" dirty="0">
                        <a:solidFill>
                          <a:schemeClr val="tx1"/>
                        </a:solidFill>
                        <a:latin typeface="Twinkl" pitchFamily="2" charset="0"/>
                      </a:endParaRP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35207">
                <a:tc>
                  <a:txBody>
                    <a:bodyPr/>
                    <a:lstStyle/>
                    <a:p>
                      <a:pPr algn="ctr"/>
                      <a:r>
                        <a:rPr lang="en-GB" sz="1600" b="0" i="1" dirty="0" err="1">
                          <a:solidFill>
                            <a:schemeClr val="tx1"/>
                          </a:solidFill>
                          <a:latin typeface="Twinkl" pitchFamily="2" charset="0"/>
                        </a:rPr>
                        <a:t>jaune</a:t>
                      </a:r>
                      <a:endParaRPr lang="en-GB" sz="1600" b="0" i="1" dirty="0">
                        <a:solidFill>
                          <a:schemeClr val="tx1"/>
                        </a:solidFill>
                        <a:latin typeface="Twinkl" pitchFamily="2" charset="0"/>
                      </a:endParaRP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DB5183"/>
                      </a:solidFill>
                      <a:prstDash val="solid"/>
                      <a:round/>
                      <a:headEnd type="none" w="med" len="med"/>
                      <a:tailEnd type="none" w="med" len="med"/>
                    </a:lnB>
                    <a:solidFill>
                      <a:schemeClr val="bg1"/>
                    </a:solidFill>
                  </a:tcPr>
                </a:tc>
                <a:tc>
                  <a:txBody>
                    <a:bodyPr/>
                    <a:lstStyle/>
                    <a:p>
                      <a:pPr algn="ctr"/>
                      <a:r>
                        <a:rPr lang="en-GB" sz="1600" i="1" dirty="0" err="1">
                          <a:solidFill>
                            <a:schemeClr val="tx1"/>
                          </a:solidFill>
                          <a:latin typeface="Twinkl" pitchFamily="2" charset="0"/>
                        </a:rPr>
                        <a:t>jaune</a:t>
                      </a:r>
                      <a:endParaRPr lang="en-GB" sz="1600" i="1" dirty="0">
                        <a:solidFill>
                          <a:schemeClr val="tx1"/>
                        </a:solidFill>
                        <a:latin typeface="Twinkl" pitchFamily="2" charset="0"/>
                      </a:endParaRP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DB5183"/>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bl>
          </a:graphicData>
        </a:graphic>
      </p:graphicFrame>
      <p:sp>
        <p:nvSpPr>
          <p:cNvPr id="9269" name="Rectangle 3"/>
          <p:cNvSpPr>
            <a:spLocks noChangeArrowheads="1"/>
          </p:cNvSpPr>
          <p:nvPr/>
        </p:nvSpPr>
        <p:spPr bwMode="auto">
          <a:xfrm>
            <a:off x="4756150" y="5216525"/>
            <a:ext cx="34337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algn="ctr" eaLnBrk="1" hangingPunct="1"/>
            <a:r>
              <a:rPr lang="en-GB" altLang="en-US" sz="1600">
                <a:latin typeface="Twinkl" pitchFamily="2" charset="0"/>
              </a:rPr>
              <a:t>Remember, the adjective in French is after the noun.</a:t>
            </a:r>
            <a:endParaRPr lang="en-GB" altLang="en-US" sz="1600"/>
          </a:p>
        </p:txBody>
      </p:sp>
      <p:pic>
        <p:nvPicPr>
          <p:cNvPr id="9270" name="Picture 2"/>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694363" y="1658938"/>
            <a:ext cx="143192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extLst>
              <a:ext uri="{28A0092B-C50C-407E-A947-70E740481C1C}">
                <a14:useLocalDpi xmlns:a14="http://schemas.microsoft.com/office/drawing/2010/main" val="0"/>
              </a:ext>
            </a:extLst>
          </a:blip>
          <a:srcRect/>
          <a:stretch>
            <a:fillRect/>
          </a:stretch>
        </p:blipFill>
        <p:spPr bwMode="auto">
          <a:xfrm>
            <a:off x="9375775" y="411321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3"/>
                </p:tgtEl>
              </p:cMediaNode>
            </p:audio>
            <p:seq concurrent="1" nextAc="seek">
              <p:cTn id="12" restart="whenNotActive" fill="hold" evtFilter="cancelBubble" nodeType="interactiveSeq">
                <p:stCondLst>
                  <p:cond evt="onClick" delay="0">
                    <p:tgtEl>
                      <p:spTgt spid="59"/>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1" presetClass="mediacall" presetSubtype="0" fill="hold" nodeType="clickEffect">
                                  <p:stCondLst>
                                    <p:cond delay="0"/>
                                  </p:stCondLst>
                                  <p:childTnLst>
                                    <p:cmd type="call" cmd="playFrom(0.0)">
                                      <p:cBhvr>
                                        <p:cTn id="16" dur="2616" fill="hold"/>
                                        <p:tgtEl>
                                          <p:spTgt spid="3"/>
                                        </p:tgtEl>
                                      </p:cBhvr>
                                    </p:cmd>
                                  </p:childTnLst>
                                </p:cTn>
                              </p:par>
                            </p:childTnLst>
                          </p:cTn>
                        </p:par>
                      </p:childTnLst>
                    </p:cTn>
                  </p:par>
                </p:childTnLst>
              </p:cTn>
              <p:nextCondLst>
                <p:cond evt="onClick" delay="0">
                  <p:tgtEl>
                    <p:spTgt spid="59"/>
                  </p:tgtEl>
                </p:cond>
              </p:nextCondLst>
            </p:seq>
          </p:childTnLst>
        </p:cTn>
      </p:par>
    </p:tnLst>
    <p:bldLst>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641850" y="4249738"/>
            <a:ext cx="3662363" cy="688975"/>
          </a:xfrm>
          <a:prstGeom prst="rect">
            <a:avLst/>
          </a:prstGeom>
          <a:solidFill>
            <a:schemeClr val="bg1"/>
          </a:solidFill>
          <a:ln w="28575">
            <a:solidFill>
              <a:srgbClr val="31B7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dirty="0">
                <a:solidFill>
                  <a:srgbClr val="3399FF"/>
                </a:solidFill>
                <a:latin typeface="Twinkl" pitchFamily="2" charset="0"/>
              </a:rPr>
              <a:t>Un pull </a:t>
            </a:r>
            <a:r>
              <a:rPr lang="en-GB" sz="1600" dirty="0" err="1">
                <a:solidFill>
                  <a:schemeClr val="tx1"/>
                </a:solidFill>
                <a:latin typeface="Twinkl" pitchFamily="2" charset="0"/>
              </a:rPr>
              <a:t>jaune</a:t>
            </a:r>
            <a:r>
              <a:rPr lang="en-GB" sz="1600" dirty="0">
                <a:solidFill>
                  <a:schemeClr val="tx1"/>
                </a:solidFill>
                <a:latin typeface="Twinkl" pitchFamily="2" charset="0"/>
              </a:rPr>
              <a:t>.</a:t>
            </a:r>
          </a:p>
        </p:txBody>
      </p:sp>
      <p:sp>
        <p:nvSpPr>
          <p:cNvPr id="50" name="Rectangle 49"/>
          <p:cNvSpPr/>
          <p:nvPr/>
        </p:nvSpPr>
        <p:spPr>
          <a:xfrm>
            <a:off x="4641850" y="1509713"/>
            <a:ext cx="3662363" cy="2674937"/>
          </a:xfrm>
          <a:prstGeom prst="rect">
            <a:avLst/>
          </a:prstGeom>
          <a:solidFill>
            <a:schemeClr val="bg1"/>
          </a:solidFill>
          <a:ln w="28575">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244" name="Title 5"/>
          <p:cNvSpPr>
            <a:spLocks noGrp="1"/>
          </p:cNvSpPr>
          <p:nvPr>
            <p:ph type="title"/>
          </p:nvPr>
        </p:nvSpPr>
        <p:spPr bwMode="auto">
          <a:xfrm>
            <a:off x="457200" y="728663"/>
            <a:ext cx="8220075" cy="650875"/>
          </a:xfrm>
          <a:prstGeom prst="roundRect">
            <a:avLst>
              <a:gd name="adj" fmla="val 9639"/>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90000"/>
          </a:bodyPr>
          <a:lstStyle/>
          <a:p>
            <a:pPr algn="ctr" eaLnBrk="1" hangingPunct="1">
              <a:defRPr/>
            </a:pPr>
            <a:r>
              <a:rPr lang="en-GB" altLang="en-US"/>
              <a:t>What Colour Is It?</a:t>
            </a:r>
          </a:p>
        </p:txBody>
      </p:sp>
      <p:sp>
        <p:nvSpPr>
          <p:cNvPr id="10245" name="Rectangle 57"/>
          <p:cNvSpPr>
            <a:spLocks noChangeArrowheads="1"/>
          </p:cNvSpPr>
          <p:nvPr/>
        </p:nvSpPr>
        <p:spPr bwMode="auto">
          <a:xfrm>
            <a:off x="6045200" y="3668713"/>
            <a:ext cx="8556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algn="ctr" eaLnBrk="1" hangingPunct="1"/>
            <a:r>
              <a:rPr lang="en-GB" altLang="en-US" sz="1600">
                <a:solidFill>
                  <a:srgbClr val="3399FF"/>
                </a:solidFill>
                <a:latin typeface="Twinkl" pitchFamily="2" charset="0"/>
              </a:rPr>
              <a:t>un pull</a:t>
            </a:r>
            <a:endParaRPr lang="en-GB" altLang="en-US" sz="1600">
              <a:solidFill>
                <a:srgbClr val="3399FF"/>
              </a:solidFill>
            </a:endParaRPr>
          </a:p>
        </p:txBody>
      </p:sp>
      <p:pic>
        <p:nvPicPr>
          <p:cNvPr id="59" name="play 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793038" y="4465638"/>
            <a:ext cx="25876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Whole Class"/>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9" name="Table 28"/>
          <p:cNvGraphicFramePr>
            <a:graphicFrameLocks noGrp="1"/>
          </p:cNvGraphicFramePr>
          <p:nvPr/>
        </p:nvGraphicFramePr>
        <p:xfrm>
          <a:off x="822325" y="1509713"/>
          <a:ext cx="3452813" cy="4357687"/>
        </p:xfrm>
        <a:graphic>
          <a:graphicData uri="http://schemas.openxmlformats.org/drawingml/2006/table">
            <a:tbl>
              <a:tblPr firstRow="1" bandRow="1">
                <a:tableStyleId>{5C22544A-7EE6-4342-B048-85BDC9FD1C3A}</a:tableStyleId>
              </a:tblPr>
              <a:tblGrid>
                <a:gridCol w="1726407">
                  <a:extLst>
                    <a:ext uri="{9D8B030D-6E8A-4147-A177-3AD203B41FA5}">
                      <a16:colId xmlns:a16="http://schemas.microsoft.com/office/drawing/2014/main" val="20000"/>
                    </a:ext>
                  </a:extLst>
                </a:gridCol>
                <a:gridCol w="1726407">
                  <a:extLst>
                    <a:ext uri="{9D8B030D-6E8A-4147-A177-3AD203B41FA5}">
                      <a16:colId xmlns:a16="http://schemas.microsoft.com/office/drawing/2014/main" val="20001"/>
                    </a:ext>
                  </a:extLst>
                </a:gridCol>
              </a:tblGrid>
              <a:tr h="335207">
                <a:tc>
                  <a:txBody>
                    <a:bodyPr/>
                    <a:lstStyle/>
                    <a:p>
                      <a:pPr algn="ctr"/>
                      <a:r>
                        <a:rPr lang="en-GB" sz="1600" i="0" dirty="0">
                          <a:solidFill>
                            <a:schemeClr val="bg1"/>
                          </a:solidFill>
                          <a:latin typeface="Twinkl" pitchFamily="2" charset="0"/>
                        </a:rPr>
                        <a:t>Colour</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rgbClr val="DB5183"/>
                      </a:solidFill>
                      <a:prstDash val="solid"/>
                      <a:round/>
                      <a:headEnd type="none" w="med" len="med"/>
                      <a:tailEnd type="none" w="med" len="med"/>
                    </a:lnR>
                    <a:lnT w="28575" cap="flat" cmpd="sng" algn="ctr">
                      <a:solidFill>
                        <a:srgbClr val="DB5183"/>
                      </a:solidFill>
                      <a:prstDash val="solid"/>
                      <a:round/>
                      <a:headEnd type="none" w="med" len="med"/>
                      <a:tailEnd type="none" w="med" len="med"/>
                    </a:lnT>
                    <a:lnB w="12700" cap="flat" cmpd="sng" algn="ctr">
                      <a:solidFill>
                        <a:srgbClr val="DB5183"/>
                      </a:solidFill>
                      <a:prstDash val="solid"/>
                      <a:round/>
                      <a:headEnd type="none" w="med" len="med"/>
                      <a:tailEnd type="none" w="med" len="med"/>
                    </a:lnB>
                    <a:solidFill>
                      <a:srgbClr val="DB5183"/>
                    </a:solidFill>
                  </a:tcPr>
                </a:tc>
                <a:tc>
                  <a:txBody>
                    <a:bodyPr/>
                    <a:lstStyle/>
                    <a:p>
                      <a:pPr algn="ctr"/>
                      <a:r>
                        <a:rPr lang="en-GB" sz="1600" i="0" dirty="0">
                          <a:solidFill>
                            <a:schemeClr val="bg1"/>
                          </a:solidFill>
                          <a:latin typeface="Twinkl" pitchFamily="2" charset="0"/>
                        </a:rPr>
                        <a:t>Feminine form</a:t>
                      </a:r>
                    </a:p>
                  </a:txBody>
                  <a:tcPr marL="91443" marR="91443" marT="45694" marB="45694">
                    <a:lnL w="12700" cap="flat" cmpd="sng" algn="ctr">
                      <a:solidFill>
                        <a:srgbClr val="DB5183"/>
                      </a:solidFill>
                      <a:prstDash val="solid"/>
                      <a:round/>
                      <a:headEnd type="none" w="med" len="med"/>
                      <a:tailEnd type="none" w="med" len="med"/>
                    </a:lnL>
                    <a:lnR w="28575" cap="flat" cmpd="sng" algn="ctr">
                      <a:solidFill>
                        <a:srgbClr val="DB5183"/>
                      </a:solidFill>
                      <a:prstDash val="solid"/>
                      <a:round/>
                      <a:headEnd type="none" w="med" len="med"/>
                      <a:tailEnd type="none" w="med" len="med"/>
                    </a:lnR>
                    <a:lnT w="28575" cap="flat" cmpd="sng" algn="ctr">
                      <a:solidFill>
                        <a:srgbClr val="DB5183"/>
                      </a:solidFill>
                      <a:prstDash val="solid"/>
                      <a:round/>
                      <a:headEnd type="none" w="med" len="med"/>
                      <a:tailEnd type="none" w="med" len="med"/>
                    </a:lnT>
                    <a:lnB w="12700" cap="flat" cmpd="sng" algn="ctr">
                      <a:solidFill>
                        <a:srgbClr val="DB5183"/>
                      </a:solidFill>
                      <a:prstDash val="solid"/>
                      <a:round/>
                      <a:headEnd type="none" w="med" len="med"/>
                      <a:tailEnd type="none" w="med" len="med"/>
                    </a:lnB>
                    <a:solidFill>
                      <a:srgbClr val="DB5183"/>
                    </a:solidFill>
                  </a:tcPr>
                </a:tc>
                <a:extLst>
                  <a:ext uri="{0D108BD9-81ED-4DB2-BD59-A6C34878D82A}">
                    <a16:rowId xmlns:a16="http://schemas.microsoft.com/office/drawing/2014/main" val="10000"/>
                  </a:ext>
                </a:extLst>
              </a:tr>
              <a:tr h="335207">
                <a:tc>
                  <a:txBody>
                    <a:bodyPr/>
                    <a:lstStyle/>
                    <a:p>
                      <a:pPr algn="ctr"/>
                      <a:r>
                        <a:rPr lang="en-GB" sz="1600" b="0" i="1" dirty="0">
                          <a:solidFill>
                            <a:schemeClr val="tx1"/>
                          </a:solidFill>
                          <a:latin typeface="Twinkl" pitchFamily="2" charset="0"/>
                        </a:rPr>
                        <a:t>blanc</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B518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a:solidFill>
                            <a:schemeClr val="tx1"/>
                          </a:solidFill>
                          <a:latin typeface="Twinkl" pitchFamily="2" charset="0"/>
                        </a:rPr>
                        <a:t>blanche</a:t>
                      </a: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rgbClr val="DB518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35207">
                <a:tc>
                  <a:txBody>
                    <a:bodyPr/>
                    <a:lstStyle/>
                    <a:p>
                      <a:pPr algn="ctr"/>
                      <a:r>
                        <a:rPr lang="en-GB" sz="1600" b="0" i="1" dirty="0">
                          <a:solidFill>
                            <a:schemeClr val="tx1"/>
                          </a:solidFill>
                          <a:latin typeface="Twinkl" pitchFamily="2" charset="0"/>
                        </a:rPr>
                        <a:t>violet</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err="1">
                          <a:solidFill>
                            <a:schemeClr val="tx1"/>
                          </a:solidFill>
                          <a:latin typeface="Twinkl" pitchFamily="2" charset="0"/>
                        </a:rPr>
                        <a:t>violette</a:t>
                      </a:r>
                      <a:endParaRPr lang="en-GB" sz="1600" i="1" dirty="0">
                        <a:solidFill>
                          <a:schemeClr val="tx1"/>
                        </a:solidFill>
                        <a:latin typeface="Twinkl" pitchFamily="2" charset="0"/>
                      </a:endParaRP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5207">
                <a:tc>
                  <a:txBody>
                    <a:bodyPr/>
                    <a:lstStyle/>
                    <a:p>
                      <a:pPr algn="ctr"/>
                      <a:r>
                        <a:rPr lang="en-GB" sz="1600" b="0" i="1" dirty="0">
                          <a:solidFill>
                            <a:schemeClr val="tx1"/>
                          </a:solidFill>
                          <a:latin typeface="Twinkl" pitchFamily="2" charset="0"/>
                        </a:rPr>
                        <a:t>noir</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a:solidFill>
                            <a:schemeClr val="tx1"/>
                          </a:solidFill>
                          <a:latin typeface="Twinkl" pitchFamily="2" charset="0"/>
                        </a:rPr>
                        <a:t>noire</a:t>
                      </a: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5207">
                <a:tc>
                  <a:txBody>
                    <a:bodyPr/>
                    <a:lstStyle/>
                    <a:p>
                      <a:pPr algn="ctr"/>
                      <a:r>
                        <a:rPr lang="en-GB" sz="1600" b="0" i="1" dirty="0" err="1">
                          <a:solidFill>
                            <a:schemeClr val="tx1"/>
                          </a:solidFill>
                          <a:latin typeface="Twinkl" pitchFamily="2" charset="0"/>
                        </a:rPr>
                        <a:t>gris</a:t>
                      </a:r>
                      <a:endParaRPr lang="en-GB" sz="1600" b="0" i="1" dirty="0">
                        <a:solidFill>
                          <a:schemeClr val="tx1"/>
                        </a:solidFill>
                        <a:latin typeface="Twinkl" pitchFamily="2" charset="0"/>
                      </a:endParaRP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err="1">
                          <a:solidFill>
                            <a:schemeClr val="tx1"/>
                          </a:solidFill>
                          <a:latin typeface="Twinkl" pitchFamily="2" charset="0"/>
                        </a:rPr>
                        <a:t>grise</a:t>
                      </a:r>
                      <a:endParaRPr lang="en-GB" sz="1600" i="1" dirty="0">
                        <a:solidFill>
                          <a:schemeClr val="tx1"/>
                        </a:solidFill>
                        <a:latin typeface="Twinkl" pitchFamily="2" charset="0"/>
                      </a:endParaRP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5207">
                <a:tc>
                  <a:txBody>
                    <a:bodyPr/>
                    <a:lstStyle/>
                    <a:p>
                      <a:pPr algn="ctr"/>
                      <a:r>
                        <a:rPr lang="en-GB" sz="1600" b="0" i="1" dirty="0">
                          <a:solidFill>
                            <a:schemeClr val="tx1"/>
                          </a:solidFill>
                          <a:latin typeface="Twinkl" pitchFamily="2" charset="0"/>
                        </a:rPr>
                        <a:t>bleu</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err="1">
                          <a:solidFill>
                            <a:schemeClr val="tx1"/>
                          </a:solidFill>
                          <a:latin typeface="Twinkl" pitchFamily="2" charset="0"/>
                        </a:rPr>
                        <a:t>bleue</a:t>
                      </a:r>
                      <a:endParaRPr lang="en-GB" sz="1600" i="1" dirty="0">
                        <a:solidFill>
                          <a:schemeClr val="tx1"/>
                        </a:solidFill>
                        <a:latin typeface="Twinkl" pitchFamily="2" charset="0"/>
                      </a:endParaRP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35207">
                <a:tc>
                  <a:txBody>
                    <a:bodyPr/>
                    <a:lstStyle/>
                    <a:p>
                      <a:pPr algn="ctr"/>
                      <a:r>
                        <a:rPr lang="en-GB" sz="1600" b="0" i="1" dirty="0" err="1">
                          <a:solidFill>
                            <a:schemeClr val="tx1"/>
                          </a:solidFill>
                          <a:latin typeface="Twinkl" pitchFamily="2" charset="0"/>
                        </a:rPr>
                        <a:t>vert</a:t>
                      </a:r>
                      <a:endParaRPr lang="en-GB" sz="1600" b="0" i="1" dirty="0">
                        <a:solidFill>
                          <a:schemeClr val="tx1"/>
                        </a:solidFill>
                        <a:latin typeface="Twinkl" pitchFamily="2" charset="0"/>
                      </a:endParaRP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B5183"/>
                      </a:solidFill>
                      <a:prstDash val="solid"/>
                      <a:round/>
                      <a:headEnd type="none" w="med" len="med"/>
                      <a:tailEnd type="none" w="med" len="med"/>
                    </a:lnB>
                    <a:solidFill>
                      <a:schemeClr val="bg1"/>
                    </a:solidFill>
                  </a:tcPr>
                </a:tc>
                <a:tc>
                  <a:txBody>
                    <a:bodyPr/>
                    <a:lstStyle/>
                    <a:p>
                      <a:pPr algn="ctr"/>
                      <a:r>
                        <a:rPr lang="en-GB" sz="1600" i="1" dirty="0" err="1">
                          <a:solidFill>
                            <a:schemeClr val="tx1"/>
                          </a:solidFill>
                          <a:latin typeface="Twinkl" pitchFamily="2" charset="0"/>
                        </a:rPr>
                        <a:t>verte</a:t>
                      </a:r>
                      <a:endParaRPr lang="en-GB" sz="1600" i="1" dirty="0">
                        <a:solidFill>
                          <a:schemeClr val="tx1"/>
                        </a:solidFill>
                        <a:latin typeface="Twinkl" pitchFamily="2" charset="0"/>
                      </a:endParaRP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B5183"/>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35207">
                <a:tc gridSpan="2">
                  <a:txBody>
                    <a:bodyPr/>
                    <a:lstStyle/>
                    <a:p>
                      <a:pPr algn="ctr"/>
                      <a:r>
                        <a:rPr lang="en-GB" sz="1600" b="0" i="0" dirty="0">
                          <a:solidFill>
                            <a:schemeClr val="bg1"/>
                          </a:solidFill>
                          <a:latin typeface="Twinkl" pitchFamily="2" charset="0"/>
                        </a:rPr>
                        <a:t>These colours stay the same</a:t>
                      </a:r>
                    </a:p>
                  </a:txBody>
                  <a:tcPr marL="91443" marR="91443" marT="45694" marB="45694">
                    <a:lnL w="28575" cap="flat" cmpd="sng" algn="ctr">
                      <a:solidFill>
                        <a:srgbClr val="DB5183"/>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rgbClr val="DB5183"/>
                      </a:solidFill>
                      <a:prstDash val="solid"/>
                      <a:round/>
                      <a:headEnd type="none" w="med" len="med"/>
                      <a:tailEnd type="none" w="med" len="med"/>
                    </a:lnT>
                    <a:lnB w="12700" cap="flat" cmpd="sng" algn="ctr">
                      <a:solidFill>
                        <a:srgbClr val="DB5183"/>
                      </a:solidFill>
                      <a:prstDash val="solid"/>
                      <a:round/>
                      <a:headEnd type="none" w="med" len="med"/>
                      <a:tailEnd type="none" w="med" len="med"/>
                    </a:lnB>
                    <a:solidFill>
                      <a:srgbClr val="DB5183"/>
                    </a:solidFill>
                  </a:tcPr>
                </a:tc>
                <a:tc hMerge="1">
                  <a:txBody>
                    <a:bodyPr/>
                    <a:lstStyle/>
                    <a:p>
                      <a:endParaRPr lang="en-GB" dirty="0"/>
                    </a:p>
                  </a:txBody>
                  <a:tcPr/>
                </a:tc>
                <a:extLst>
                  <a:ext uri="{0D108BD9-81ED-4DB2-BD59-A6C34878D82A}">
                    <a16:rowId xmlns:a16="http://schemas.microsoft.com/office/drawing/2014/main" val="10007"/>
                  </a:ext>
                </a:extLst>
              </a:tr>
              <a:tr h="335207">
                <a:tc>
                  <a:txBody>
                    <a:bodyPr/>
                    <a:lstStyle/>
                    <a:p>
                      <a:pPr algn="ctr"/>
                      <a:r>
                        <a:rPr lang="en-GB" sz="1600" b="0" i="1" dirty="0">
                          <a:solidFill>
                            <a:schemeClr val="tx1"/>
                          </a:solidFill>
                          <a:latin typeface="Twinkl" pitchFamily="2" charset="0"/>
                        </a:rPr>
                        <a:t>orange</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B518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a:solidFill>
                            <a:schemeClr val="tx1"/>
                          </a:solidFill>
                          <a:latin typeface="Twinkl" pitchFamily="2" charset="0"/>
                        </a:rPr>
                        <a:t>orange</a:t>
                      </a: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rgbClr val="DB518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35207">
                <a:tc>
                  <a:txBody>
                    <a:bodyPr/>
                    <a:lstStyle/>
                    <a:p>
                      <a:pPr algn="ctr"/>
                      <a:r>
                        <a:rPr lang="en-GB" sz="1600" b="0" i="1" dirty="0">
                          <a:solidFill>
                            <a:schemeClr val="tx1"/>
                          </a:solidFill>
                          <a:latin typeface="Twinkl" pitchFamily="2" charset="0"/>
                        </a:rPr>
                        <a:t>rouge</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a:solidFill>
                            <a:schemeClr val="tx1"/>
                          </a:solidFill>
                          <a:latin typeface="Twinkl" pitchFamily="2" charset="0"/>
                        </a:rPr>
                        <a:t>rouge</a:t>
                      </a: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35207">
                <a:tc>
                  <a:txBody>
                    <a:bodyPr/>
                    <a:lstStyle/>
                    <a:p>
                      <a:pPr algn="ctr"/>
                      <a:r>
                        <a:rPr lang="en-GB" sz="1600" b="0" i="1" dirty="0">
                          <a:solidFill>
                            <a:schemeClr val="tx1"/>
                          </a:solidFill>
                          <a:latin typeface="Twinkl" pitchFamily="2" charset="0"/>
                        </a:rPr>
                        <a:t>rose</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a:solidFill>
                            <a:schemeClr val="tx1"/>
                          </a:solidFill>
                          <a:latin typeface="Twinkl" pitchFamily="2" charset="0"/>
                        </a:rPr>
                        <a:t>   rose</a:t>
                      </a: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35207">
                <a:tc>
                  <a:txBody>
                    <a:bodyPr/>
                    <a:lstStyle/>
                    <a:p>
                      <a:pPr algn="ctr"/>
                      <a:r>
                        <a:rPr lang="en-GB" sz="1600" b="0" i="1" dirty="0" err="1">
                          <a:solidFill>
                            <a:schemeClr val="tx1"/>
                          </a:solidFill>
                          <a:latin typeface="Twinkl" pitchFamily="2" charset="0"/>
                        </a:rPr>
                        <a:t>marron</a:t>
                      </a:r>
                      <a:endParaRPr lang="en-GB" sz="1600" b="0" i="1" dirty="0">
                        <a:solidFill>
                          <a:schemeClr val="tx1"/>
                        </a:solidFill>
                        <a:latin typeface="Twinkl" pitchFamily="2" charset="0"/>
                      </a:endParaRP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err="1">
                          <a:solidFill>
                            <a:schemeClr val="tx1"/>
                          </a:solidFill>
                          <a:latin typeface="Twinkl" pitchFamily="2" charset="0"/>
                        </a:rPr>
                        <a:t>marron</a:t>
                      </a:r>
                      <a:endParaRPr lang="en-GB" sz="1600" i="1" dirty="0">
                        <a:solidFill>
                          <a:schemeClr val="tx1"/>
                        </a:solidFill>
                        <a:latin typeface="Twinkl" pitchFamily="2" charset="0"/>
                      </a:endParaRP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35207">
                <a:tc>
                  <a:txBody>
                    <a:bodyPr/>
                    <a:lstStyle/>
                    <a:p>
                      <a:pPr algn="ctr"/>
                      <a:r>
                        <a:rPr lang="en-GB" sz="1600" b="0" i="1" dirty="0" err="1">
                          <a:solidFill>
                            <a:schemeClr val="tx1"/>
                          </a:solidFill>
                          <a:latin typeface="Twinkl" pitchFamily="2" charset="0"/>
                        </a:rPr>
                        <a:t>jaune</a:t>
                      </a:r>
                      <a:endParaRPr lang="en-GB" sz="1600" b="0" i="1" dirty="0">
                        <a:solidFill>
                          <a:schemeClr val="tx1"/>
                        </a:solidFill>
                        <a:latin typeface="Twinkl" pitchFamily="2" charset="0"/>
                      </a:endParaRP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DB5183"/>
                      </a:solidFill>
                      <a:prstDash val="solid"/>
                      <a:round/>
                      <a:headEnd type="none" w="med" len="med"/>
                      <a:tailEnd type="none" w="med" len="med"/>
                    </a:lnB>
                    <a:solidFill>
                      <a:schemeClr val="bg1"/>
                    </a:solidFill>
                  </a:tcPr>
                </a:tc>
                <a:tc>
                  <a:txBody>
                    <a:bodyPr/>
                    <a:lstStyle/>
                    <a:p>
                      <a:pPr algn="ctr"/>
                      <a:r>
                        <a:rPr lang="en-GB" sz="1600" i="1" dirty="0" err="1">
                          <a:solidFill>
                            <a:schemeClr val="tx1"/>
                          </a:solidFill>
                          <a:latin typeface="Twinkl" pitchFamily="2" charset="0"/>
                        </a:rPr>
                        <a:t>jaune</a:t>
                      </a:r>
                      <a:endParaRPr lang="en-GB" sz="1600" i="1" dirty="0">
                        <a:solidFill>
                          <a:schemeClr val="tx1"/>
                        </a:solidFill>
                        <a:latin typeface="Twinkl" pitchFamily="2" charset="0"/>
                      </a:endParaRP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DB5183"/>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bl>
          </a:graphicData>
        </a:graphic>
      </p:graphicFrame>
      <p:sp>
        <p:nvSpPr>
          <p:cNvPr id="10293" name="Rectangle 3"/>
          <p:cNvSpPr>
            <a:spLocks noChangeArrowheads="1"/>
          </p:cNvSpPr>
          <p:nvPr/>
        </p:nvSpPr>
        <p:spPr bwMode="auto">
          <a:xfrm>
            <a:off x="4756150" y="5216525"/>
            <a:ext cx="34337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algn="ctr" eaLnBrk="1" hangingPunct="1"/>
            <a:r>
              <a:rPr lang="en-GB" altLang="en-US" sz="1600">
                <a:latin typeface="Twinkl" pitchFamily="2" charset="0"/>
              </a:rPr>
              <a:t>What do you need to remember?</a:t>
            </a:r>
            <a:endParaRPr lang="en-GB" altLang="en-US" sz="1600"/>
          </a:p>
        </p:txBody>
      </p:sp>
      <p:pic>
        <p:nvPicPr>
          <p:cNvPr id="10294" name="Picture 1"/>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429250" y="1682750"/>
            <a:ext cx="2087563"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extLst>
              <a:ext uri="{28A0092B-C50C-407E-A947-70E740481C1C}">
                <a14:useLocalDpi xmlns:a14="http://schemas.microsoft.com/office/drawing/2010/main" val="0"/>
              </a:ext>
            </a:extLst>
          </a:blip>
          <a:srcRect/>
          <a:stretch>
            <a:fillRect/>
          </a:stretch>
        </p:blipFill>
        <p:spPr bwMode="auto">
          <a:xfrm>
            <a:off x="9475788" y="418465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seq concurrent="1" nextAc="seek">
              <p:cTn id="12" restart="whenNotActive" fill="hold" evtFilter="cancelBubble" nodeType="interactiveSeq">
                <p:stCondLst>
                  <p:cond evt="onClick" delay="0">
                    <p:tgtEl>
                      <p:spTgt spid="59"/>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1" presetClass="mediacall" presetSubtype="0" fill="hold" nodeType="clickEffect">
                                  <p:stCondLst>
                                    <p:cond delay="0"/>
                                  </p:stCondLst>
                                  <p:childTnLst>
                                    <p:cmd type="call" cmd="playFrom(0.0)">
                                      <p:cBhvr>
                                        <p:cTn id="16" dur="2478" fill="hold"/>
                                        <p:tgtEl>
                                          <p:spTgt spid="2"/>
                                        </p:tgtEl>
                                      </p:cBhvr>
                                    </p:cmd>
                                  </p:childTnLst>
                                </p:cTn>
                              </p:par>
                            </p:childTnLst>
                          </p:cTn>
                        </p:par>
                      </p:childTnLst>
                    </p:cTn>
                  </p:par>
                </p:childTnLst>
              </p:cTn>
              <p:nextCondLst>
                <p:cond evt="onClick" delay="0">
                  <p:tgtEl>
                    <p:spTgt spid="59"/>
                  </p:tgtEl>
                </p:cond>
              </p:nextCondLst>
            </p:seq>
          </p:childTnLst>
        </p:cTn>
      </p:par>
    </p:tnLst>
    <p:bldLst>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641850" y="4249738"/>
            <a:ext cx="3662363" cy="688975"/>
          </a:xfrm>
          <a:prstGeom prst="rect">
            <a:avLst/>
          </a:prstGeom>
          <a:solidFill>
            <a:schemeClr val="bg1"/>
          </a:solidFill>
          <a:ln w="28575">
            <a:solidFill>
              <a:srgbClr val="31B7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dirty="0">
                <a:solidFill>
                  <a:srgbClr val="3399FF"/>
                </a:solidFill>
                <a:latin typeface="Twinkl" pitchFamily="2" charset="0"/>
              </a:rPr>
              <a:t>Un pull </a:t>
            </a:r>
            <a:r>
              <a:rPr lang="en-GB" sz="1600" dirty="0">
                <a:solidFill>
                  <a:schemeClr val="tx1"/>
                </a:solidFill>
                <a:latin typeface="Twinkl" pitchFamily="2" charset="0"/>
              </a:rPr>
              <a:t>bleu.</a:t>
            </a:r>
          </a:p>
        </p:txBody>
      </p:sp>
      <p:sp>
        <p:nvSpPr>
          <p:cNvPr id="50" name="Rectangle 49"/>
          <p:cNvSpPr/>
          <p:nvPr/>
        </p:nvSpPr>
        <p:spPr>
          <a:xfrm>
            <a:off x="4641850" y="1509713"/>
            <a:ext cx="3662363" cy="2674937"/>
          </a:xfrm>
          <a:prstGeom prst="rect">
            <a:avLst/>
          </a:prstGeom>
          <a:solidFill>
            <a:schemeClr val="bg1"/>
          </a:solidFill>
          <a:ln w="28575">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268" name="Title 5"/>
          <p:cNvSpPr>
            <a:spLocks noGrp="1"/>
          </p:cNvSpPr>
          <p:nvPr>
            <p:ph type="title"/>
          </p:nvPr>
        </p:nvSpPr>
        <p:spPr bwMode="auto">
          <a:xfrm>
            <a:off x="457200" y="728663"/>
            <a:ext cx="8220075" cy="650875"/>
          </a:xfrm>
          <a:prstGeom prst="roundRect">
            <a:avLst>
              <a:gd name="adj" fmla="val 9639"/>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90000"/>
          </a:bodyPr>
          <a:lstStyle/>
          <a:p>
            <a:pPr algn="ctr" eaLnBrk="1" hangingPunct="1">
              <a:defRPr/>
            </a:pPr>
            <a:r>
              <a:rPr lang="en-GB" altLang="en-US"/>
              <a:t>What Colour Is It?</a:t>
            </a:r>
          </a:p>
        </p:txBody>
      </p:sp>
      <p:sp>
        <p:nvSpPr>
          <p:cNvPr id="11269" name="Rectangle 57"/>
          <p:cNvSpPr>
            <a:spLocks noChangeArrowheads="1"/>
          </p:cNvSpPr>
          <p:nvPr/>
        </p:nvSpPr>
        <p:spPr bwMode="auto">
          <a:xfrm>
            <a:off x="6045200" y="3668713"/>
            <a:ext cx="8556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algn="ctr" eaLnBrk="1" hangingPunct="1"/>
            <a:r>
              <a:rPr lang="en-GB" altLang="en-US" sz="1600">
                <a:solidFill>
                  <a:srgbClr val="3399FF"/>
                </a:solidFill>
                <a:latin typeface="Twinkl" pitchFamily="2" charset="0"/>
              </a:rPr>
              <a:t>un pull</a:t>
            </a:r>
            <a:endParaRPr lang="en-GB" altLang="en-US" sz="1600">
              <a:solidFill>
                <a:srgbClr val="3399FF"/>
              </a:solidFill>
            </a:endParaRPr>
          </a:p>
        </p:txBody>
      </p:sp>
      <p:pic>
        <p:nvPicPr>
          <p:cNvPr id="59" name="play 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793038" y="4465638"/>
            <a:ext cx="25876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Whole Class"/>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9" name="Table 28"/>
          <p:cNvGraphicFramePr>
            <a:graphicFrameLocks noGrp="1"/>
          </p:cNvGraphicFramePr>
          <p:nvPr/>
        </p:nvGraphicFramePr>
        <p:xfrm>
          <a:off x="822325" y="1509713"/>
          <a:ext cx="3452813" cy="4357687"/>
        </p:xfrm>
        <a:graphic>
          <a:graphicData uri="http://schemas.openxmlformats.org/drawingml/2006/table">
            <a:tbl>
              <a:tblPr firstRow="1" bandRow="1">
                <a:tableStyleId>{5C22544A-7EE6-4342-B048-85BDC9FD1C3A}</a:tableStyleId>
              </a:tblPr>
              <a:tblGrid>
                <a:gridCol w="1726407">
                  <a:extLst>
                    <a:ext uri="{9D8B030D-6E8A-4147-A177-3AD203B41FA5}">
                      <a16:colId xmlns:a16="http://schemas.microsoft.com/office/drawing/2014/main" val="20000"/>
                    </a:ext>
                  </a:extLst>
                </a:gridCol>
                <a:gridCol w="1726407">
                  <a:extLst>
                    <a:ext uri="{9D8B030D-6E8A-4147-A177-3AD203B41FA5}">
                      <a16:colId xmlns:a16="http://schemas.microsoft.com/office/drawing/2014/main" val="20001"/>
                    </a:ext>
                  </a:extLst>
                </a:gridCol>
              </a:tblGrid>
              <a:tr h="335207">
                <a:tc>
                  <a:txBody>
                    <a:bodyPr/>
                    <a:lstStyle/>
                    <a:p>
                      <a:pPr algn="ctr"/>
                      <a:r>
                        <a:rPr lang="en-GB" sz="1600" i="0" dirty="0">
                          <a:solidFill>
                            <a:schemeClr val="bg1"/>
                          </a:solidFill>
                          <a:latin typeface="Twinkl" pitchFamily="2" charset="0"/>
                        </a:rPr>
                        <a:t>Colour</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rgbClr val="DB5183"/>
                      </a:solidFill>
                      <a:prstDash val="solid"/>
                      <a:round/>
                      <a:headEnd type="none" w="med" len="med"/>
                      <a:tailEnd type="none" w="med" len="med"/>
                    </a:lnR>
                    <a:lnT w="28575" cap="flat" cmpd="sng" algn="ctr">
                      <a:solidFill>
                        <a:srgbClr val="DB5183"/>
                      </a:solidFill>
                      <a:prstDash val="solid"/>
                      <a:round/>
                      <a:headEnd type="none" w="med" len="med"/>
                      <a:tailEnd type="none" w="med" len="med"/>
                    </a:lnT>
                    <a:lnB w="12700" cap="flat" cmpd="sng" algn="ctr">
                      <a:solidFill>
                        <a:srgbClr val="DB5183"/>
                      </a:solidFill>
                      <a:prstDash val="solid"/>
                      <a:round/>
                      <a:headEnd type="none" w="med" len="med"/>
                      <a:tailEnd type="none" w="med" len="med"/>
                    </a:lnB>
                    <a:solidFill>
                      <a:srgbClr val="DB5183"/>
                    </a:solidFill>
                  </a:tcPr>
                </a:tc>
                <a:tc>
                  <a:txBody>
                    <a:bodyPr/>
                    <a:lstStyle/>
                    <a:p>
                      <a:pPr algn="ctr"/>
                      <a:r>
                        <a:rPr lang="en-GB" sz="1600" i="0" dirty="0">
                          <a:solidFill>
                            <a:schemeClr val="bg1"/>
                          </a:solidFill>
                          <a:latin typeface="Twinkl" pitchFamily="2" charset="0"/>
                        </a:rPr>
                        <a:t>Feminine form</a:t>
                      </a:r>
                    </a:p>
                  </a:txBody>
                  <a:tcPr marL="91443" marR="91443" marT="45694" marB="45694">
                    <a:lnL w="12700" cap="flat" cmpd="sng" algn="ctr">
                      <a:solidFill>
                        <a:srgbClr val="DB5183"/>
                      </a:solidFill>
                      <a:prstDash val="solid"/>
                      <a:round/>
                      <a:headEnd type="none" w="med" len="med"/>
                      <a:tailEnd type="none" w="med" len="med"/>
                    </a:lnL>
                    <a:lnR w="28575" cap="flat" cmpd="sng" algn="ctr">
                      <a:solidFill>
                        <a:srgbClr val="DB5183"/>
                      </a:solidFill>
                      <a:prstDash val="solid"/>
                      <a:round/>
                      <a:headEnd type="none" w="med" len="med"/>
                      <a:tailEnd type="none" w="med" len="med"/>
                    </a:lnR>
                    <a:lnT w="28575" cap="flat" cmpd="sng" algn="ctr">
                      <a:solidFill>
                        <a:srgbClr val="DB5183"/>
                      </a:solidFill>
                      <a:prstDash val="solid"/>
                      <a:round/>
                      <a:headEnd type="none" w="med" len="med"/>
                      <a:tailEnd type="none" w="med" len="med"/>
                    </a:lnT>
                    <a:lnB w="12700" cap="flat" cmpd="sng" algn="ctr">
                      <a:solidFill>
                        <a:srgbClr val="DB5183"/>
                      </a:solidFill>
                      <a:prstDash val="solid"/>
                      <a:round/>
                      <a:headEnd type="none" w="med" len="med"/>
                      <a:tailEnd type="none" w="med" len="med"/>
                    </a:lnB>
                    <a:solidFill>
                      <a:srgbClr val="DB5183"/>
                    </a:solidFill>
                  </a:tcPr>
                </a:tc>
                <a:extLst>
                  <a:ext uri="{0D108BD9-81ED-4DB2-BD59-A6C34878D82A}">
                    <a16:rowId xmlns:a16="http://schemas.microsoft.com/office/drawing/2014/main" val="10000"/>
                  </a:ext>
                </a:extLst>
              </a:tr>
              <a:tr h="335207">
                <a:tc>
                  <a:txBody>
                    <a:bodyPr/>
                    <a:lstStyle/>
                    <a:p>
                      <a:pPr algn="ctr"/>
                      <a:r>
                        <a:rPr lang="en-GB" sz="1600" b="0" i="1" dirty="0">
                          <a:solidFill>
                            <a:schemeClr val="tx1"/>
                          </a:solidFill>
                          <a:latin typeface="Twinkl" pitchFamily="2" charset="0"/>
                        </a:rPr>
                        <a:t>blanc</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B518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a:solidFill>
                            <a:schemeClr val="tx1"/>
                          </a:solidFill>
                          <a:latin typeface="Twinkl" pitchFamily="2" charset="0"/>
                        </a:rPr>
                        <a:t>blanche</a:t>
                      </a: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rgbClr val="DB518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35207">
                <a:tc>
                  <a:txBody>
                    <a:bodyPr/>
                    <a:lstStyle/>
                    <a:p>
                      <a:pPr algn="ctr"/>
                      <a:r>
                        <a:rPr lang="en-GB" sz="1600" b="0" i="1" dirty="0">
                          <a:solidFill>
                            <a:schemeClr val="tx1"/>
                          </a:solidFill>
                          <a:latin typeface="Twinkl" pitchFamily="2" charset="0"/>
                        </a:rPr>
                        <a:t>violet</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err="1">
                          <a:solidFill>
                            <a:schemeClr val="tx1"/>
                          </a:solidFill>
                          <a:latin typeface="Twinkl" pitchFamily="2" charset="0"/>
                        </a:rPr>
                        <a:t>violette</a:t>
                      </a:r>
                      <a:endParaRPr lang="en-GB" sz="1600" i="1" dirty="0">
                        <a:solidFill>
                          <a:schemeClr val="tx1"/>
                        </a:solidFill>
                        <a:latin typeface="Twinkl" pitchFamily="2" charset="0"/>
                      </a:endParaRP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5207">
                <a:tc>
                  <a:txBody>
                    <a:bodyPr/>
                    <a:lstStyle/>
                    <a:p>
                      <a:pPr algn="ctr"/>
                      <a:r>
                        <a:rPr lang="en-GB" sz="1600" b="0" i="1" dirty="0">
                          <a:solidFill>
                            <a:schemeClr val="tx1"/>
                          </a:solidFill>
                          <a:latin typeface="Twinkl" pitchFamily="2" charset="0"/>
                        </a:rPr>
                        <a:t>noir</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a:solidFill>
                            <a:schemeClr val="tx1"/>
                          </a:solidFill>
                          <a:latin typeface="Twinkl" pitchFamily="2" charset="0"/>
                        </a:rPr>
                        <a:t>noire</a:t>
                      </a: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5207">
                <a:tc>
                  <a:txBody>
                    <a:bodyPr/>
                    <a:lstStyle/>
                    <a:p>
                      <a:pPr algn="ctr"/>
                      <a:r>
                        <a:rPr lang="en-GB" sz="1600" b="0" i="1" dirty="0" err="1">
                          <a:solidFill>
                            <a:schemeClr val="tx1"/>
                          </a:solidFill>
                          <a:latin typeface="Twinkl" pitchFamily="2" charset="0"/>
                        </a:rPr>
                        <a:t>gris</a:t>
                      </a:r>
                      <a:endParaRPr lang="en-GB" sz="1600" b="0" i="1" dirty="0">
                        <a:solidFill>
                          <a:schemeClr val="tx1"/>
                        </a:solidFill>
                        <a:latin typeface="Twinkl" pitchFamily="2" charset="0"/>
                      </a:endParaRP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err="1">
                          <a:solidFill>
                            <a:schemeClr val="tx1"/>
                          </a:solidFill>
                          <a:latin typeface="Twinkl" pitchFamily="2" charset="0"/>
                        </a:rPr>
                        <a:t>grise</a:t>
                      </a:r>
                      <a:endParaRPr lang="en-GB" sz="1600" i="1" dirty="0">
                        <a:solidFill>
                          <a:schemeClr val="tx1"/>
                        </a:solidFill>
                        <a:latin typeface="Twinkl" pitchFamily="2" charset="0"/>
                      </a:endParaRP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5207">
                <a:tc>
                  <a:txBody>
                    <a:bodyPr/>
                    <a:lstStyle/>
                    <a:p>
                      <a:pPr algn="ctr"/>
                      <a:r>
                        <a:rPr lang="en-GB" sz="1600" b="0" i="1" dirty="0">
                          <a:solidFill>
                            <a:schemeClr val="tx1"/>
                          </a:solidFill>
                          <a:latin typeface="Twinkl" pitchFamily="2" charset="0"/>
                        </a:rPr>
                        <a:t>bleu</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err="1">
                          <a:solidFill>
                            <a:schemeClr val="tx1"/>
                          </a:solidFill>
                          <a:latin typeface="Twinkl" pitchFamily="2" charset="0"/>
                        </a:rPr>
                        <a:t>bleue</a:t>
                      </a:r>
                      <a:endParaRPr lang="en-GB" sz="1600" i="1" dirty="0">
                        <a:solidFill>
                          <a:schemeClr val="tx1"/>
                        </a:solidFill>
                        <a:latin typeface="Twinkl" pitchFamily="2" charset="0"/>
                      </a:endParaRP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35207">
                <a:tc>
                  <a:txBody>
                    <a:bodyPr/>
                    <a:lstStyle/>
                    <a:p>
                      <a:pPr algn="ctr"/>
                      <a:r>
                        <a:rPr lang="en-GB" sz="1600" b="0" i="1" dirty="0" err="1">
                          <a:solidFill>
                            <a:schemeClr val="tx1"/>
                          </a:solidFill>
                          <a:latin typeface="Twinkl" pitchFamily="2" charset="0"/>
                        </a:rPr>
                        <a:t>vert</a:t>
                      </a:r>
                      <a:endParaRPr lang="en-GB" sz="1600" b="0" i="1" dirty="0">
                        <a:solidFill>
                          <a:schemeClr val="tx1"/>
                        </a:solidFill>
                        <a:latin typeface="Twinkl" pitchFamily="2" charset="0"/>
                      </a:endParaRP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B5183"/>
                      </a:solidFill>
                      <a:prstDash val="solid"/>
                      <a:round/>
                      <a:headEnd type="none" w="med" len="med"/>
                      <a:tailEnd type="none" w="med" len="med"/>
                    </a:lnB>
                    <a:solidFill>
                      <a:schemeClr val="bg1"/>
                    </a:solidFill>
                  </a:tcPr>
                </a:tc>
                <a:tc>
                  <a:txBody>
                    <a:bodyPr/>
                    <a:lstStyle/>
                    <a:p>
                      <a:pPr algn="ctr"/>
                      <a:r>
                        <a:rPr lang="en-GB" sz="1600" i="1" dirty="0" err="1">
                          <a:solidFill>
                            <a:schemeClr val="tx1"/>
                          </a:solidFill>
                          <a:latin typeface="Twinkl" pitchFamily="2" charset="0"/>
                        </a:rPr>
                        <a:t>verte</a:t>
                      </a:r>
                      <a:endParaRPr lang="en-GB" sz="1600" i="1" dirty="0">
                        <a:solidFill>
                          <a:schemeClr val="tx1"/>
                        </a:solidFill>
                        <a:latin typeface="Twinkl" pitchFamily="2" charset="0"/>
                      </a:endParaRP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B5183"/>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35207">
                <a:tc gridSpan="2">
                  <a:txBody>
                    <a:bodyPr/>
                    <a:lstStyle/>
                    <a:p>
                      <a:pPr algn="ctr"/>
                      <a:r>
                        <a:rPr lang="en-GB" sz="1600" b="0" i="0" dirty="0">
                          <a:solidFill>
                            <a:schemeClr val="bg1"/>
                          </a:solidFill>
                          <a:latin typeface="Twinkl" pitchFamily="2" charset="0"/>
                        </a:rPr>
                        <a:t>These colours stay the same</a:t>
                      </a:r>
                    </a:p>
                  </a:txBody>
                  <a:tcPr marL="91443" marR="91443" marT="45694" marB="45694">
                    <a:lnL w="28575" cap="flat" cmpd="sng" algn="ctr">
                      <a:solidFill>
                        <a:srgbClr val="DB5183"/>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rgbClr val="DB5183"/>
                      </a:solidFill>
                      <a:prstDash val="solid"/>
                      <a:round/>
                      <a:headEnd type="none" w="med" len="med"/>
                      <a:tailEnd type="none" w="med" len="med"/>
                    </a:lnT>
                    <a:lnB w="12700" cap="flat" cmpd="sng" algn="ctr">
                      <a:solidFill>
                        <a:srgbClr val="DB5183"/>
                      </a:solidFill>
                      <a:prstDash val="solid"/>
                      <a:round/>
                      <a:headEnd type="none" w="med" len="med"/>
                      <a:tailEnd type="none" w="med" len="med"/>
                    </a:lnB>
                    <a:solidFill>
                      <a:srgbClr val="DB5183"/>
                    </a:solidFill>
                  </a:tcPr>
                </a:tc>
                <a:tc hMerge="1">
                  <a:txBody>
                    <a:bodyPr/>
                    <a:lstStyle/>
                    <a:p>
                      <a:endParaRPr lang="en-GB" dirty="0"/>
                    </a:p>
                  </a:txBody>
                  <a:tcPr/>
                </a:tc>
                <a:extLst>
                  <a:ext uri="{0D108BD9-81ED-4DB2-BD59-A6C34878D82A}">
                    <a16:rowId xmlns:a16="http://schemas.microsoft.com/office/drawing/2014/main" val="10007"/>
                  </a:ext>
                </a:extLst>
              </a:tr>
              <a:tr h="335207">
                <a:tc>
                  <a:txBody>
                    <a:bodyPr/>
                    <a:lstStyle/>
                    <a:p>
                      <a:pPr algn="ctr"/>
                      <a:r>
                        <a:rPr lang="en-GB" sz="1600" b="0" i="1" dirty="0">
                          <a:solidFill>
                            <a:schemeClr val="tx1"/>
                          </a:solidFill>
                          <a:latin typeface="Twinkl" pitchFamily="2" charset="0"/>
                        </a:rPr>
                        <a:t>orange</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B518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a:solidFill>
                            <a:schemeClr val="tx1"/>
                          </a:solidFill>
                          <a:latin typeface="Twinkl" pitchFamily="2" charset="0"/>
                        </a:rPr>
                        <a:t>orange</a:t>
                      </a: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rgbClr val="DB518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35207">
                <a:tc>
                  <a:txBody>
                    <a:bodyPr/>
                    <a:lstStyle/>
                    <a:p>
                      <a:pPr algn="ctr"/>
                      <a:r>
                        <a:rPr lang="en-GB" sz="1600" b="0" i="1" dirty="0">
                          <a:solidFill>
                            <a:schemeClr val="tx1"/>
                          </a:solidFill>
                          <a:latin typeface="Twinkl" pitchFamily="2" charset="0"/>
                        </a:rPr>
                        <a:t>rouge</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a:solidFill>
                            <a:schemeClr val="tx1"/>
                          </a:solidFill>
                          <a:latin typeface="Twinkl" pitchFamily="2" charset="0"/>
                        </a:rPr>
                        <a:t>rouge</a:t>
                      </a: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35207">
                <a:tc>
                  <a:txBody>
                    <a:bodyPr/>
                    <a:lstStyle/>
                    <a:p>
                      <a:pPr algn="ctr"/>
                      <a:r>
                        <a:rPr lang="en-GB" sz="1600" b="0" i="1" dirty="0">
                          <a:solidFill>
                            <a:schemeClr val="tx1"/>
                          </a:solidFill>
                          <a:latin typeface="Twinkl" pitchFamily="2" charset="0"/>
                        </a:rPr>
                        <a:t>rose</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a:solidFill>
                            <a:schemeClr val="tx1"/>
                          </a:solidFill>
                          <a:latin typeface="Twinkl" pitchFamily="2" charset="0"/>
                        </a:rPr>
                        <a:t>   rose</a:t>
                      </a: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35207">
                <a:tc>
                  <a:txBody>
                    <a:bodyPr/>
                    <a:lstStyle/>
                    <a:p>
                      <a:pPr algn="ctr"/>
                      <a:r>
                        <a:rPr lang="en-GB" sz="1600" b="0" i="1" dirty="0" err="1">
                          <a:solidFill>
                            <a:schemeClr val="tx1"/>
                          </a:solidFill>
                          <a:latin typeface="Twinkl" pitchFamily="2" charset="0"/>
                        </a:rPr>
                        <a:t>marron</a:t>
                      </a:r>
                      <a:endParaRPr lang="en-GB" sz="1600" b="0" i="1" dirty="0">
                        <a:solidFill>
                          <a:schemeClr val="tx1"/>
                        </a:solidFill>
                        <a:latin typeface="Twinkl" pitchFamily="2" charset="0"/>
                      </a:endParaRP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err="1">
                          <a:solidFill>
                            <a:schemeClr val="tx1"/>
                          </a:solidFill>
                          <a:latin typeface="Twinkl" pitchFamily="2" charset="0"/>
                        </a:rPr>
                        <a:t>marron</a:t>
                      </a:r>
                      <a:endParaRPr lang="en-GB" sz="1600" i="1" dirty="0">
                        <a:solidFill>
                          <a:schemeClr val="tx1"/>
                        </a:solidFill>
                        <a:latin typeface="Twinkl" pitchFamily="2" charset="0"/>
                      </a:endParaRP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35207">
                <a:tc>
                  <a:txBody>
                    <a:bodyPr/>
                    <a:lstStyle/>
                    <a:p>
                      <a:pPr algn="ctr"/>
                      <a:r>
                        <a:rPr lang="en-GB" sz="1600" b="0" i="1" dirty="0" err="1">
                          <a:solidFill>
                            <a:schemeClr val="tx1"/>
                          </a:solidFill>
                          <a:latin typeface="Twinkl" pitchFamily="2" charset="0"/>
                        </a:rPr>
                        <a:t>jaune</a:t>
                      </a:r>
                      <a:endParaRPr lang="en-GB" sz="1600" b="0" i="1" dirty="0">
                        <a:solidFill>
                          <a:schemeClr val="tx1"/>
                        </a:solidFill>
                        <a:latin typeface="Twinkl" pitchFamily="2" charset="0"/>
                      </a:endParaRP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DB5183"/>
                      </a:solidFill>
                      <a:prstDash val="solid"/>
                      <a:round/>
                      <a:headEnd type="none" w="med" len="med"/>
                      <a:tailEnd type="none" w="med" len="med"/>
                    </a:lnB>
                    <a:solidFill>
                      <a:schemeClr val="bg1"/>
                    </a:solidFill>
                  </a:tcPr>
                </a:tc>
                <a:tc>
                  <a:txBody>
                    <a:bodyPr/>
                    <a:lstStyle/>
                    <a:p>
                      <a:pPr algn="ctr"/>
                      <a:r>
                        <a:rPr lang="en-GB" sz="1600" i="1" dirty="0" err="1">
                          <a:solidFill>
                            <a:schemeClr val="tx1"/>
                          </a:solidFill>
                          <a:latin typeface="Twinkl" pitchFamily="2" charset="0"/>
                        </a:rPr>
                        <a:t>jaune</a:t>
                      </a:r>
                      <a:endParaRPr lang="en-GB" sz="1600" i="1" dirty="0">
                        <a:solidFill>
                          <a:schemeClr val="tx1"/>
                        </a:solidFill>
                        <a:latin typeface="Twinkl" pitchFamily="2" charset="0"/>
                      </a:endParaRP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DB5183"/>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bl>
          </a:graphicData>
        </a:graphic>
      </p:graphicFrame>
      <p:pic>
        <p:nvPicPr>
          <p:cNvPr id="11317" name="Picture 4"/>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541963" y="1755775"/>
            <a:ext cx="1938337"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18" name="Rectangle 14"/>
          <p:cNvSpPr>
            <a:spLocks noChangeArrowheads="1"/>
          </p:cNvSpPr>
          <p:nvPr/>
        </p:nvSpPr>
        <p:spPr bwMode="auto">
          <a:xfrm>
            <a:off x="4756150" y="5216525"/>
            <a:ext cx="34337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algn="ctr" eaLnBrk="1" hangingPunct="1"/>
            <a:r>
              <a:rPr lang="en-GB" altLang="en-US" sz="1600">
                <a:latin typeface="Twinkl" pitchFamily="2" charset="0"/>
              </a:rPr>
              <a:t>What do you need to remember?</a:t>
            </a:r>
            <a:endParaRPr lang="en-GB" altLang="en-US" sz="1600"/>
          </a:p>
        </p:txBody>
      </p:sp>
      <p:pic>
        <p:nvPicPr>
          <p:cNvPr id="2" name="Picture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extLst>
              <a:ext uri="{28A0092B-C50C-407E-A947-70E740481C1C}">
                <a14:useLocalDpi xmlns:a14="http://schemas.microsoft.com/office/drawing/2010/main" val="0"/>
              </a:ext>
            </a:extLst>
          </a:blip>
          <a:srcRect/>
          <a:stretch>
            <a:fillRect/>
          </a:stretch>
        </p:blipFill>
        <p:spPr bwMode="auto">
          <a:xfrm>
            <a:off x="9220200" y="411321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seq concurrent="1" nextAc="seek">
              <p:cTn id="12" restart="whenNotActive" fill="hold" evtFilter="cancelBubble" nodeType="interactiveSeq">
                <p:stCondLst>
                  <p:cond evt="onClick" delay="0">
                    <p:tgtEl>
                      <p:spTgt spid="59"/>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1" presetClass="mediacall" presetSubtype="0" fill="hold" nodeType="clickEffect">
                                  <p:stCondLst>
                                    <p:cond delay="0"/>
                                  </p:stCondLst>
                                  <p:childTnLst>
                                    <p:cmd type="call" cmd="playFrom(0.0)">
                                      <p:cBhvr>
                                        <p:cTn id="16" dur="3166" fill="hold"/>
                                        <p:tgtEl>
                                          <p:spTgt spid="2"/>
                                        </p:tgtEl>
                                      </p:cBhvr>
                                    </p:cmd>
                                  </p:childTnLst>
                                </p:cTn>
                              </p:par>
                            </p:childTnLst>
                          </p:cTn>
                        </p:par>
                      </p:childTnLst>
                    </p:cTn>
                  </p:par>
                </p:childTnLst>
              </p:cTn>
              <p:nextCondLst>
                <p:cond evt="onClick" delay="0">
                  <p:tgtEl>
                    <p:spTgt spid="59"/>
                  </p:tgtEl>
                </p:cond>
              </p:nextCondLst>
            </p:seq>
          </p:childTnLst>
        </p:cTn>
      </p:par>
    </p:tnLst>
    <p:bldLst>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641850" y="4249738"/>
            <a:ext cx="3662363" cy="688975"/>
          </a:xfrm>
          <a:prstGeom prst="rect">
            <a:avLst/>
          </a:prstGeom>
          <a:solidFill>
            <a:schemeClr val="bg1"/>
          </a:solidFill>
          <a:ln w="28575">
            <a:solidFill>
              <a:srgbClr val="31B7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dirty="0" err="1">
                <a:solidFill>
                  <a:srgbClr val="DB5183"/>
                </a:solidFill>
                <a:latin typeface="Twinkl" pitchFamily="2" charset="0"/>
              </a:rPr>
              <a:t>Une</a:t>
            </a:r>
            <a:r>
              <a:rPr lang="en-GB" sz="1600" dirty="0">
                <a:solidFill>
                  <a:srgbClr val="DB5183"/>
                </a:solidFill>
                <a:latin typeface="Twinkl" pitchFamily="2" charset="0"/>
              </a:rPr>
              <a:t> </a:t>
            </a:r>
            <a:r>
              <a:rPr lang="en-GB" sz="1600" dirty="0" err="1">
                <a:solidFill>
                  <a:srgbClr val="DB5183"/>
                </a:solidFill>
                <a:latin typeface="Twinkl" pitchFamily="2" charset="0"/>
              </a:rPr>
              <a:t>jupe</a:t>
            </a:r>
            <a:r>
              <a:rPr lang="en-GB" sz="1600" dirty="0">
                <a:solidFill>
                  <a:srgbClr val="DB5183"/>
                </a:solidFill>
                <a:latin typeface="Twinkl" pitchFamily="2" charset="0"/>
              </a:rPr>
              <a:t> </a:t>
            </a:r>
            <a:r>
              <a:rPr lang="en-GB" sz="1600" dirty="0">
                <a:solidFill>
                  <a:schemeClr val="tx1"/>
                </a:solidFill>
                <a:latin typeface="Twinkl" pitchFamily="2" charset="0"/>
              </a:rPr>
              <a:t>rose.</a:t>
            </a:r>
          </a:p>
        </p:txBody>
      </p:sp>
      <p:sp>
        <p:nvSpPr>
          <p:cNvPr id="50" name="Rectangle 49"/>
          <p:cNvSpPr/>
          <p:nvPr/>
        </p:nvSpPr>
        <p:spPr>
          <a:xfrm>
            <a:off x="4641850" y="1509713"/>
            <a:ext cx="3662363" cy="2674937"/>
          </a:xfrm>
          <a:prstGeom prst="rect">
            <a:avLst/>
          </a:prstGeom>
          <a:solidFill>
            <a:schemeClr val="bg1"/>
          </a:solidFill>
          <a:ln w="28575">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292" name="Title 5"/>
          <p:cNvSpPr>
            <a:spLocks noGrp="1"/>
          </p:cNvSpPr>
          <p:nvPr>
            <p:ph type="title"/>
          </p:nvPr>
        </p:nvSpPr>
        <p:spPr bwMode="auto">
          <a:xfrm>
            <a:off x="457200" y="728663"/>
            <a:ext cx="8220075" cy="650875"/>
          </a:xfrm>
          <a:prstGeom prst="roundRect">
            <a:avLst>
              <a:gd name="adj" fmla="val 9639"/>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90000"/>
          </a:bodyPr>
          <a:lstStyle/>
          <a:p>
            <a:pPr algn="ctr" eaLnBrk="1" hangingPunct="1">
              <a:defRPr/>
            </a:pPr>
            <a:r>
              <a:rPr lang="en-GB" altLang="en-US"/>
              <a:t>What Colour Is It?</a:t>
            </a:r>
          </a:p>
        </p:txBody>
      </p:sp>
      <p:sp>
        <p:nvSpPr>
          <p:cNvPr id="12293" name="Rectangle 57"/>
          <p:cNvSpPr>
            <a:spLocks noChangeArrowheads="1"/>
          </p:cNvSpPr>
          <p:nvPr/>
        </p:nvSpPr>
        <p:spPr bwMode="auto">
          <a:xfrm>
            <a:off x="5986463" y="3668713"/>
            <a:ext cx="9731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algn="ctr" eaLnBrk="1" hangingPunct="1"/>
            <a:r>
              <a:rPr lang="en-GB" altLang="en-US" sz="1600">
                <a:solidFill>
                  <a:srgbClr val="DB5183"/>
                </a:solidFill>
                <a:latin typeface="Twinkl" pitchFamily="2" charset="0"/>
              </a:rPr>
              <a:t>une jupe</a:t>
            </a:r>
            <a:endParaRPr lang="en-GB" altLang="en-US" sz="1600">
              <a:solidFill>
                <a:srgbClr val="DB5183"/>
              </a:solidFill>
            </a:endParaRPr>
          </a:p>
        </p:txBody>
      </p:sp>
      <p:pic>
        <p:nvPicPr>
          <p:cNvPr id="59" name="play 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793038" y="4465638"/>
            <a:ext cx="25876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Whole Class"/>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9" name="Table 28"/>
          <p:cNvGraphicFramePr>
            <a:graphicFrameLocks noGrp="1"/>
          </p:cNvGraphicFramePr>
          <p:nvPr/>
        </p:nvGraphicFramePr>
        <p:xfrm>
          <a:off x="822325" y="1509713"/>
          <a:ext cx="3452813" cy="4357687"/>
        </p:xfrm>
        <a:graphic>
          <a:graphicData uri="http://schemas.openxmlformats.org/drawingml/2006/table">
            <a:tbl>
              <a:tblPr firstRow="1" bandRow="1">
                <a:tableStyleId>{5C22544A-7EE6-4342-B048-85BDC9FD1C3A}</a:tableStyleId>
              </a:tblPr>
              <a:tblGrid>
                <a:gridCol w="1726407">
                  <a:extLst>
                    <a:ext uri="{9D8B030D-6E8A-4147-A177-3AD203B41FA5}">
                      <a16:colId xmlns:a16="http://schemas.microsoft.com/office/drawing/2014/main" val="20000"/>
                    </a:ext>
                  </a:extLst>
                </a:gridCol>
                <a:gridCol w="1726407">
                  <a:extLst>
                    <a:ext uri="{9D8B030D-6E8A-4147-A177-3AD203B41FA5}">
                      <a16:colId xmlns:a16="http://schemas.microsoft.com/office/drawing/2014/main" val="20001"/>
                    </a:ext>
                  </a:extLst>
                </a:gridCol>
              </a:tblGrid>
              <a:tr h="335207">
                <a:tc>
                  <a:txBody>
                    <a:bodyPr/>
                    <a:lstStyle/>
                    <a:p>
                      <a:pPr algn="ctr"/>
                      <a:r>
                        <a:rPr lang="en-GB" sz="1600" i="0" dirty="0">
                          <a:solidFill>
                            <a:schemeClr val="bg1"/>
                          </a:solidFill>
                          <a:latin typeface="Twinkl" pitchFamily="2" charset="0"/>
                        </a:rPr>
                        <a:t>Colour</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rgbClr val="DB5183"/>
                      </a:solidFill>
                      <a:prstDash val="solid"/>
                      <a:round/>
                      <a:headEnd type="none" w="med" len="med"/>
                      <a:tailEnd type="none" w="med" len="med"/>
                    </a:lnR>
                    <a:lnT w="28575" cap="flat" cmpd="sng" algn="ctr">
                      <a:solidFill>
                        <a:srgbClr val="DB5183"/>
                      </a:solidFill>
                      <a:prstDash val="solid"/>
                      <a:round/>
                      <a:headEnd type="none" w="med" len="med"/>
                      <a:tailEnd type="none" w="med" len="med"/>
                    </a:lnT>
                    <a:lnB w="12700" cap="flat" cmpd="sng" algn="ctr">
                      <a:solidFill>
                        <a:srgbClr val="DB5183"/>
                      </a:solidFill>
                      <a:prstDash val="solid"/>
                      <a:round/>
                      <a:headEnd type="none" w="med" len="med"/>
                      <a:tailEnd type="none" w="med" len="med"/>
                    </a:lnB>
                    <a:solidFill>
                      <a:srgbClr val="DB5183"/>
                    </a:solidFill>
                  </a:tcPr>
                </a:tc>
                <a:tc>
                  <a:txBody>
                    <a:bodyPr/>
                    <a:lstStyle/>
                    <a:p>
                      <a:pPr algn="ctr"/>
                      <a:r>
                        <a:rPr lang="en-GB" sz="1600" i="0" dirty="0">
                          <a:solidFill>
                            <a:schemeClr val="bg1"/>
                          </a:solidFill>
                          <a:latin typeface="Twinkl" pitchFamily="2" charset="0"/>
                        </a:rPr>
                        <a:t>Feminine form</a:t>
                      </a:r>
                    </a:p>
                  </a:txBody>
                  <a:tcPr marL="91443" marR="91443" marT="45694" marB="45694">
                    <a:lnL w="12700" cap="flat" cmpd="sng" algn="ctr">
                      <a:solidFill>
                        <a:srgbClr val="DB5183"/>
                      </a:solidFill>
                      <a:prstDash val="solid"/>
                      <a:round/>
                      <a:headEnd type="none" w="med" len="med"/>
                      <a:tailEnd type="none" w="med" len="med"/>
                    </a:lnL>
                    <a:lnR w="28575" cap="flat" cmpd="sng" algn="ctr">
                      <a:solidFill>
                        <a:srgbClr val="DB5183"/>
                      </a:solidFill>
                      <a:prstDash val="solid"/>
                      <a:round/>
                      <a:headEnd type="none" w="med" len="med"/>
                      <a:tailEnd type="none" w="med" len="med"/>
                    </a:lnR>
                    <a:lnT w="28575" cap="flat" cmpd="sng" algn="ctr">
                      <a:solidFill>
                        <a:srgbClr val="DB5183"/>
                      </a:solidFill>
                      <a:prstDash val="solid"/>
                      <a:round/>
                      <a:headEnd type="none" w="med" len="med"/>
                      <a:tailEnd type="none" w="med" len="med"/>
                    </a:lnT>
                    <a:lnB w="12700" cap="flat" cmpd="sng" algn="ctr">
                      <a:solidFill>
                        <a:srgbClr val="DB5183"/>
                      </a:solidFill>
                      <a:prstDash val="solid"/>
                      <a:round/>
                      <a:headEnd type="none" w="med" len="med"/>
                      <a:tailEnd type="none" w="med" len="med"/>
                    </a:lnB>
                    <a:solidFill>
                      <a:srgbClr val="DB5183"/>
                    </a:solidFill>
                  </a:tcPr>
                </a:tc>
                <a:extLst>
                  <a:ext uri="{0D108BD9-81ED-4DB2-BD59-A6C34878D82A}">
                    <a16:rowId xmlns:a16="http://schemas.microsoft.com/office/drawing/2014/main" val="10000"/>
                  </a:ext>
                </a:extLst>
              </a:tr>
              <a:tr h="335207">
                <a:tc>
                  <a:txBody>
                    <a:bodyPr/>
                    <a:lstStyle/>
                    <a:p>
                      <a:pPr algn="ctr"/>
                      <a:r>
                        <a:rPr lang="en-GB" sz="1600" b="0" i="1" dirty="0">
                          <a:solidFill>
                            <a:schemeClr val="tx1"/>
                          </a:solidFill>
                          <a:latin typeface="Twinkl" pitchFamily="2" charset="0"/>
                        </a:rPr>
                        <a:t>blanc</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B518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a:solidFill>
                            <a:schemeClr val="tx1"/>
                          </a:solidFill>
                          <a:latin typeface="Twinkl" pitchFamily="2" charset="0"/>
                        </a:rPr>
                        <a:t>blanche</a:t>
                      </a: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rgbClr val="DB518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35207">
                <a:tc>
                  <a:txBody>
                    <a:bodyPr/>
                    <a:lstStyle/>
                    <a:p>
                      <a:pPr algn="ctr"/>
                      <a:r>
                        <a:rPr lang="en-GB" sz="1600" b="0" i="1" dirty="0">
                          <a:solidFill>
                            <a:schemeClr val="tx1"/>
                          </a:solidFill>
                          <a:latin typeface="Twinkl" pitchFamily="2" charset="0"/>
                        </a:rPr>
                        <a:t>violet</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err="1">
                          <a:solidFill>
                            <a:schemeClr val="tx1"/>
                          </a:solidFill>
                          <a:latin typeface="Twinkl" pitchFamily="2" charset="0"/>
                        </a:rPr>
                        <a:t>violette</a:t>
                      </a:r>
                      <a:endParaRPr lang="en-GB" sz="1600" i="1" dirty="0">
                        <a:solidFill>
                          <a:schemeClr val="tx1"/>
                        </a:solidFill>
                        <a:latin typeface="Twinkl" pitchFamily="2" charset="0"/>
                      </a:endParaRP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5207">
                <a:tc>
                  <a:txBody>
                    <a:bodyPr/>
                    <a:lstStyle/>
                    <a:p>
                      <a:pPr algn="ctr"/>
                      <a:r>
                        <a:rPr lang="en-GB" sz="1600" b="0" i="1" dirty="0">
                          <a:solidFill>
                            <a:schemeClr val="tx1"/>
                          </a:solidFill>
                          <a:latin typeface="Twinkl" pitchFamily="2" charset="0"/>
                        </a:rPr>
                        <a:t>noir</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a:solidFill>
                            <a:schemeClr val="tx1"/>
                          </a:solidFill>
                          <a:latin typeface="Twinkl" pitchFamily="2" charset="0"/>
                        </a:rPr>
                        <a:t>noire</a:t>
                      </a: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5207">
                <a:tc>
                  <a:txBody>
                    <a:bodyPr/>
                    <a:lstStyle/>
                    <a:p>
                      <a:pPr algn="ctr"/>
                      <a:r>
                        <a:rPr lang="en-GB" sz="1600" b="0" i="1" dirty="0" err="1">
                          <a:solidFill>
                            <a:schemeClr val="tx1"/>
                          </a:solidFill>
                          <a:latin typeface="Twinkl" pitchFamily="2" charset="0"/>
                        </a:rPr>
                        <a:t>gris</a:t>
                      </a:r>
                      <a:endParaRPr lang="en-GB" sz="1600" b="0" i="1" dirty="0">
                        <a:solidFill>
                          <a:schemeClr val="tx1"/>
                        </a:solidFill>
                        <a:latin typeface="Twinkl" pitchFamily="2" charset="0"/>
                      </a:endParaRP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err="1">
                          <a:solidFill>
                            <a:schemeClr val="tx1"/>
                          </a:solidFill>
                          <a:latin typeface="Twinkl" pitchFamily="2" charset="0"/>
                        </a:rPr>
                        <a:t>grise</a:t>
                      </a:r>
                      <a:endParaRPr lang="en-GB" sz="1600" i="1" dirty="0">
                        <a:solidFill>
                          <a:schemeClr val="tx1"/>
                        </a:solidFill>
                        <a:latin typeface="Twinkl" pitchFamily="2" charset="0"/>
                      </a:endParaRP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5207">
                <a:tc>
                  <a:txBody>
                    <a:bodyPr/>
                    <a:lstStyle/>
                    <a:p>
                      <a:pPr algn="ctr"/>
                      <a:r>
                        <a:rPr lang="en-GB" sz="1600" b="0" i="1" dirty="0">
                          <a:solidFill>
                            <a:schemeClr val="tx1"/>
                          </a:solidFill>
                          <a:latin typeface="Twinkl" pitchFamily="2" charset="0"/>
                        </a:rPr>
                        <a:t>bleu</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err="1">
                          <a:solidFill>
                            <a:schemeClr val="tx1"/>
                          </a:solidFill>
                          <a:latin typeface="Twinkl" pitchFamily="2" charset="0"/>
                        </a:rPr>
                        <a:t>bleue</a:t>
                      </a:r>
                      <a:endParaRPr lang="en-GB" sz="1600" i="1" dirty="0">
                        <a:solidFill>
                          <a:schemeClr val="tx1"/>
                        </a:solidFill>
                        <a:latin typeface="Twinkl" pitchFamily="2" charset="0"/>
                      </a:endParaRP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35207">
                <a:tc>
                  <a:txBody>
                    <a:bodyPr/>
                    <a:lstStyle/>
                    <a:p>
                      <a:pPr algn="ctr"/>
                      <a:r>
                        <a:rPr lang="en-GB" sz="1600" b="0" i="1" dirty="0" err="1">
                          <a:solidFill>
                            <a:schemeClr val="tx1"/>
                          </a:solidFill>
                          <a:latin typeface="Twinkl" pitchFamily="2" charset="0"/>
                        </a:rPr>
                        <a:t>vert</a:t>
                      </a:r>
                      <a:endParaRPr lang="en-GB" sz="1600" b="0" i="1" dirty="0">
                        <a:solidFill>
                          <a:schemeClr val="tx1"/>
                        </a:solidFill>
                        <a:latin typeface="Twinkl" pitchFamily="2" charset="0"/>
                      </a:endParaRP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B5183"/>
                      </a:solidFill>
                      <a:prstDash val="solid"/>
                      <a:round/>
                      <a:headEnd type="none" w="med" len="med"/>
                      <a:tailEnd type="none" w="med" len="med"/>
                    </a:lnB>
                    <a:solidFill>
                      <a:schemeClr val="bg1"/>
                    </a:solidFill>
                  </a:tcPr>
                </a:tc>
                <a:tc>
                  <a:txBody>
                    <a:bodyPr/>
                    <a:lstStyle/>
                    <a:p>
                      <a:pPr algn="ctr"/>
                      <a:r>
                        <a:rPr lang="en-GB" sz="1600" i="1" dirty="0" err="1">
                          <a:solidFill>
                            <a:schemeClr val="tx1"/>
                          </a:solidFill>
                          <a:latin typeface="Twinkl" pitchFamily="2" charset="0"/>
                        </a:rPr>
                        <a:t>verte</a:t>
                      </a:r>
                      <a:endParaRPr lang="en-GB" sz="1600" i="1" dirty="0">
                        <a:solidFill>
                          <a:schemeClr val="tx1"/>
                        </a:solidFill>
                        <a:latin typeface="Twinkl" pitchFamily="2" charset="0"/>
                      </a:endParaRP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B5183"/>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35207">
                <a:tc gridSpan="2">
                  <a:txBody>
                    <a:bodyPr/>
                    <a:lstStyle/>
                    <a:p>
                      <a:pPr algn="ctr"/>
                      <a:r>
                        <a:rPr lang="en-GB" sz="1600" b="0" i="0" dirty="0">
                          <a:solidFill>
                            <a:schemeClr val="bg1"/>
                          </a:solidFill>
                          <a:latin typeface="Twinkl" pitchFamily="2" charset="0"/>
                        </a:rPr>
                        <a:t>These colours stay the same</a:t>
                      </a:r>
                    </a:p>
                  </a:txBody>
                  <a:tcPr marL="91443" marR="91443" marT="45694" marB="45694">
                    <a:lnL w="28575" cap="flat" cmpd="sng" algn="ctr">
                      <a:solidFill>
                        <a:srgbClr val="DB5183"/>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rgbClr val="DB5183"/>
                      </a:solidFill>
                      <a:prstDash val="solid"/>
                      <a:round/>
                      <a:headEnd type="none" w="med" len="med"/>
                      <a:tailEnd type="none" w="med" len="med"/>
                    </a:lnT>
                    <a:lnB w="12700" cap="flat" cmpd="sng" algn="ctr">
                      <a:solidFill>
                        <a:srgbClr val="DB5183"/>
                      </a:solidFill>
                      <a:prstDash val="solid"/>
                      <a:round/>
                      <a:headEnd type="none" w="med" len="med"/>
                      <a:tailEnd type="none" w="med" len="med"/>
                    </a:lnB>
                    <a:solidFill>
                      <a:srgbClr val="DB5183"/>
                    </a:solidFill>
                  </a:tcPr>
                </a:tc>
                <a:tc hMerge="1">
                  <a:txBody>
                    <a:bodyPr/>
                    <a:lstStyle/>
                    <a:p>
                      <a:endParaRPr lang="en-GB" dirty="0"/>
                    </a:p>
                  </a:txBody>
                  <a:tcPr/>
                </a:tc>
                <a:extLst>
                  <a:ext uri="{0D108BD9-81ED-4DB2-BD59-A6C34878D82A}">
                    <a16:rowId xmlns:a16="http://schemas.microsoft.com/office/drawing/2014/main" val="10007"/>
                  </a:ext>
                </a:extLst>
              </a:tr>
              <a:tr h="335207">
                <a:tc>
                  <a:txBody>
                    <a:bodyPr/>
                    <a:lstStyle/>
                    <a:p>
                      <a:pPr algn="ctr"/>
                      <a:r>
                        <a:rPr lang="en-GB" sz="1600" b="0" i="1" dirty="0">
                          <a:solidFill>
                            <a:schemeClr val="tx1"/>
                          </a:solidFill>
                          <a:latin typeface="Twinkl" pitchFamily="2" charset="0"/>
                        </a:rPr>
                        <a:t>orange</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B518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a:solidFill>
                            <a:schemeClr val="tx1"/>
                          </a:solidFill>
                          <a:latin typeface="Twinkl" pitchFamily="2" charset="0"/>
                        </a:rPr>
                        <a:t>orange</a:t>
                      </a: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rgbClr val="DB518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35207">
                <a:tc>
                  <a:txBody>
                    <a:bodyPr/>
                    <a:lstStyle/>
                    <a:p>
                      <a:pPr algn="ctr"/>
                      <a:r>
                        <a:rPr lang="en-GB" sz="1600" b="0" i="1" dirty="0">
                          <a:solidFill>
                            <a:schemeClr val="tx1"/>
                          </a:solidFill>
                          <a:latin typeface="Twinkl" pitchFamily="2" charset="0"/>
                        </a:rPr>
                        <a:t>rouge</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a:solidFill>
                            <a:schemeClr val="tx1"/>
                          </a:solidFill>
                          <a:latin typeface="Twinkl" pitchFamily="2" charset="0"/>
                        </a:rPr>
                        <a:t>rouge</a:t>
                      </a: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35207">
                <a:tc>
                  <a:txBody>
                    <a:bodyPr/>
                    <a:lstStyle/>
                    <a:p>
                      <a:pPr algn="ctr"/>
                      <a:r>
                        <a:rPr lang="en-GB" sz="1600" b="0" i="1" dirty="0">
                          <a:solidFill>
                            <a:schemeClr val="tx1"/>
                          </a:solidFill>
                          <a:latin typeface="Twinkl" pitchFamily="2" charset="0"/>
                        </a:rPr>
                        <a:t>rose</a:t>
                      </a: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a:solidFill>
                            <a:schemeClr val="tx1"/>
                          </a:solidFill>
                          <a:latin typeface="Twinkl" pitchFamily="2" charset="0"/>
                        </a:rPr>
                        <a:t>   rose</a:t>
                      </a: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35207">
                <a:tc>
                  <a:txBody>
                    <a:bodyPr/>
                    <a:lstStyle/>
                    <a:p>
                      <a:pPr algn="ctr"/>
                      <a:r>
                        <a:rPr lang="en-GB" sz="1600" b="0" i="1" dirty="0" err="1">
                          <a:solidFill>
                            <a:schemeClr val="tx1"/>
                          </a:solidFill>
                          <a:latin typeface="Twinkl" pitchFamily="2" charset="0"/>
                        </a:rPr>
                        <a:t>marron</a:t>
                      </a:r>
                      <a:endParaRPr lang="en-GB" sz="1600" b="0" i="1" dirty="0">
                        <a:solidFill>
                          <a:schemeClr val="tx1"/>
                        </a:solidFill>
                        <a:latin typeface="Twinkl" pitchFamily="2" charset="0"/>
                      </a:endParaRP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600" i="1" dirty="0" err="1">
                          <a:solidFill>
                            <a:schemeClr val="tx1"/>
                          </a:solidFill>
                          <a:latin typeface="Twinkl" pitchFamily="2" charset="0"/>
                        </a:rPr>
                        <a:t>marron</a:t>
                      </a:r>
                      <a:endParaRPr lang="en-GB" sz="1600" i="1" dirty="0">
                        <a:solidFill>
                          <a:schemeClr val="tx1"/>
                        </a:solidFill>
                        <a:latin typeface="Twinkl" pitchFamily="2" charset="0"/>
                      </a:endParaRP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35207">
                <a:tc>
                  <a:txBody>
                    <a:bodyPr/>
                    <a:lstStyle/>
                    <a:p>
                      <a:pPr algn="ctr"/>
                      <a:r>
                        <a:rPr lang="en-GB" sz="1600" b="0" i="1" dirty="0" err="1">
                          <a:solidFill>
                            <a:schemeClr val="tx1"/>
                          </a:solidFill>
                          <a:latin typeface="Twinkl" pitchFamily="2" charset="0"/>
                        </a:rPr>
                        <a:t>jaune</a:t>
                      </a:r>
                      <a:endParaRPr lang="en-GB" sz="1600" b="0" i="1" dirty="0">
                        <a:solidFill>
                          <a:schemeClr val="tx1"/>
                        </a:solidFill>
                        <a:latin typeface="Twinkl" pitchFamily="2" charset="0"/>
                      </a:endParaRPr>
                    </a:p>
                  </a:txBody>
                  <a:tcPr marL="91443" marR="91443" marT="45694" marB="45694">
                    <a:lnL w="28575" cap="flat" cmpd="sng" algn="ctr">
                      <a:solidFill>
                        <a:srgbClr val="DB518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DB5183"/>
                      </a:solidFill>
                      <a:prstDash val="solid"/>
                      <a:round/>
                      <a:headEnd type="none" w="med" len="med"/>
                      <a:tailEnd type="none" w="med" len="med"/>
                    </a:lnB>
                    <a:solidFill>
                      <a:schemeClr val="bg1"/>
                    </a:solidFill>
                  </a:tcPr>
                </a:tc>
                <a:tc>
                  <a:txBody>
                    <a:bodyPr/>
                    <a:lstStyle/>
                    <a:p>
                      <a:pPr algn="ctr"/>
                      <a:r>
                        <a:rPr lang="en-GB" sz="1600" i="1" dirty="0" err="1">
                          <a:solidFill>
                            <a:schemeClr val="tx1"/>
                          </a:solidFill>
                          <a:latin typeface="Twinkl" pitchFamily="2" charset="0"/>
                        </a:rPr>
                        <a:t>jaune</a:t>
                      </a:r>
                      <a:endParaRPr lang="en-GB" sz="1600" i="1" dirty="0">
                        <a:solidFill>
                          <a:schemeClr val="tx1"/>
                        </a:solidFill>
                        <a:latin typeface="Twinkl" pitchFamily="2" charset="0"/>
                      </a:endParaRPr>
                    </a:p>
                  </a:txBody>
                  <a:tcPr marL="91443" marR="91443" marT="45694" marB="45694">
                    <a:lnL w="12700" cap="flat" cmpd="sng" algn="ctr">
                      <a:solidFill>
                        <a:schemeClr val="bg1"/>
                      </a:solidFill>
                      <a:prstDash val="solid"/>
                      <a:round/>
                      <a:headEnd type="none" w="med" len="med"/>
                      <a:tailEnd type="none" w="med" len="med"/>
                    </a:lnL>
                    <a:lnR w="28575" cap="flat" cmpd="sng" algn="ctr">
                      <a:solidFill>
                        <a:srgbClr val="DB5183"/>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DB5183"/>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bl>
          </a:graphicData>
        </a:graphic>
      </p:graphicFrame>
      <p:pic>
        <p:nvPicPr>
          <p:cNvPr id="12341" name="Picture 2"/>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680075" y="1746250"/>
            <a:ext cx="1585913"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42" name="Rectangle 13"/>
          <p:cNvSpPr>
            <a:spLocks noChangeArrowheads="1"/>
          </p:cNvSpPr>
          <p:nvPr/>
        </p:nvSpPr>
        <p:spPr bwMode="auto">
          <a:xfrm>
            <a:off x="4756150" y="5216525"/>
            <a:ext cx="34337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algn="ctr" eaLnBrk="1" hangingPunct="1"/>
            <a:r>
              <a:rPr lang="en-GB" altLang="en-US" sz="1600">
                <a:latin typeface="Twinkl" pitchFamily="2" charset="0"/>
              </a:rPr>
              <a:t>What do you need to remember?</a:t>
            </a:r>
            <a:endParaRPr lang="en-GB" altLang="en-US" sz="1600"/>
          </a:p>
        </p:txBody>
      </p:sp>
      <p:pic>
        <p:nvPicPr>
          <p:cNvPr id="2" name="Picture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extLst>
              <a:ext uri="{28A0092B-C50C-407E-A947-70E740481C1C}">
                <a14:useLocalDpi xmlns:a14="http://schemas.microsoft.com/office/drawing/2010/main" val="0"/>
              </a:ext>
            </a:extLst>
          </a:blip>
          <a:srcRect/>
          <a:stretch>
            <a:fillRect/>
          </a:stretch>
        </p:blipFill>
        <p:spPr bwMode="auto">
          <a:xfrm>
            <a:off x="9359900" y="422433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seq concurrent="1" nextAc="seek">
              <p:cTn id="12" restart="whenNotActive" fill="hold" evtFilter="cancelBubble" nodeType="interactiveSeq">
                <p:stCondLst>
                  <p:cond evt="onClick" delay="0">
                    <p:tgtEl>
                      <p:spTgt spid="59"/>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1" presetClass="mediacall" presetSubtype="0" fill="hold" nodeType="clickEffect">
                                  <p:stCondLst>
                                    <p:cond delay="0"/>
                                  </p:stCondLst>
                                  <p:childTnLst>
                                    <p:cmd type="call" cmd="playFrom(0.0)">
                                      <p:cBhvr>
                                        <p:cTn id="16" dur="2891" fill="hold"/>
                                        <p:tgtEl>
                                          <p:spTgt spid="2"/>
                                        </p:tgtEl>
                                      </p:cBhvr>
                                    </p:cmd>
                                  </p:childTnLst>
                                </p:cTn>
                              </p:par>
                            </p:childTnLst>
                          </p:cTn>
                        </p:par>
                      </p:childTnLst>
                    </p:cTn>
                  </p:par>
                </p:childTnLst>
              </p:cTn>
              <p:nextCondLst>
                <p:cond evt="onClick" delay="0">
                  <p:tgtEl>
                    <p:spTgt spid="59"/>
                  </p:tgtEl>
                </p:cond>
              </p:nextCondLst>
            </p:seq>
          </p:childTnLst>
        </p:cTn>
      </p:par>
    </p:tnLst>
    <p:bldLst>
      <p:bldP spid="31" grpId="0" animBg="1"/>
    </p:bldLst>
  </p:timing>
</p:sld>
</file>

<file path=ppt/theme/theme1.xml><?xml version="1.0" encoding="utf-8"?>
<a:theme xmlns:a="http://schemas.openxmlformats.org/drawingml/2006/main" name="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 id="{CCB3E5C4-AB55-4C91-B6FA-68AE4E7550FA}" vid="{B7A73DC8-3F3C-4E76-B56E-AEC82A317A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266</TotalTime>
  <Words>1002</Words>
  <Application>Microsoft Office PowerPoint</Application>
  <PresentationFormat>On-screen Show (4:3)</PresentationFormat>
  <Paragraphs>345</Paragraphs>
  <Slides>19</Slides>
  <Notes>0</Notes>
  <HiddenSlides>0</HiddenSlides>
  <MMClips>39</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Twinkl SemiBold</vt:lpstr>
      <vt:lpstr>Arial</vt:lpstr>
      <vt:lpstr>Twinkl</vt:lpstr>
      <vt:lpstr>Tuffy</vt:lpstr>
      <vt:lpstr>Sassoon Infant Rg</vt:lpstr>
      <vt:lpstr>Calibri</vt:lpstr>
      <vt:lpstr>Office Theme</vt:lpstr>
      <vt:lpstr>PowerPoint Presentation</vt:lpstr>
      <vt:lpstr>Les Vêtements Clothes</vt:lpstr>
      <vt:lpstr>Recap on Colours</vt:lpstr>
      <vt:lpstr>Feminine Form of Some Colours</vt:lpstr>
      <vt:lpstr>What Colour Is It?</vt:lpstr>
      <vt:lpstr>What Colour Is It?</vt:lpstr>
      <vt:lpstr>What Colour Is It?</vt:lpstr>
      <vt:lpstr>What Colour Is It?</vt:lpstr>
      <vt:lpstr>What Colour Is It?</vt:lpstr>
      <vt:lpstr>What Colour Is It?</vt:lpstr>
      <vt:lpstr>What Colour Is It?</vt:lpstr>
      <vt:lpstr>What Colour Is It?</vt:lpstr>
      <vt:lpstr>Match the Cards</vt:lpstr>
      <vt:lpstr>Light and Dark</vt:lpstr>
      <vt:lpstr>Describing Clothes Using Foncé and Clair</vt:lpstr>
      <vt:lpstr>Describing Clothes Using Foncé and Clair</vt:lpstr>
      <vt:lpstr>Describing Clothes Using Foncé and Clair</vt:lpstr>
      <vt:lpstr>Describing Clothes Using Foncé and Clair</vt:lpstr>
      <vt:lpstr>Allez-y ! Off You Go!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Leather</dc:creator>
  <cp:lastModifiedBy>Roy Ramdarshan</cp:lastModifiedBy>
  <cp:revision>34</cp:revision>
  <dcterms:created xsi:type="dcterms:W3CDTF">2017-06-20T14:15:38Z</dcterms:created>
  <dcterms:modified xsi:type="dcterms:W3CDTF">2020-06-23T13:54:26Z</dcterms:modified>
</cp:coreProperties>
</file>