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78" r:id="rId4"/>
    <p:sldId id="273" r:id="rId5"/>
    <p:sldId id="270" r:id="rId6"/>
    <p:sldId id="271" r:id="rId7"/>
    <p:sldId id="279" r:id="rId8"/>
    <p:sldId id="272" r:id="rId9"/>
    <p:sldId id="277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FC72-73A9-8A48-A994-5A5FCDC427F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microsoft.com/office/2007/relationships/hdphoto" Target="../media/hdphoto4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microsoft.com/office/2007/relationships/hdphoto" Target="../media/hdphoto9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microsoft.com/office/2007/relationships/hdphoto" Target="../media/hdphoto17.wdp"/><Relationship Id="rId3" Type="http://schemas.openxmlformats.org/officeDocument/2006/relationships/image" Target="../media/image27.jpeg"/><Relationship Id="rId7" Type="http://schemas.microsoft.com/office/2007/relationships/hdphoto" Target="../media/hdphoto12.wdp"/><Relationship Id="rId12" Type="http://schemas.microsoft.com/office/2007/relationships/hdphoto" Target="../media/hdphoto14.wdp"/><Relationship Id="rId17" Type="http://schemas.openxmlformats.org/officeDocument/2006/relationships/image" Target="../media/image35.png"/><Relationship Id="rId2" Type="http://schemas.openxmlformats.org/officeDocument/2006/relationships/image" Target="../media/image2.jpg"/><Relationship Id="rId16" Type="http://schemas.microsoft.com/office/2007/relationships/hdphoto" Target="../media/hdphoto1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microsoft.com/office/2007/relationships/hdphoto" Target="../media/hdphoto11.wdp"/><Relationship Id="rId15" Type="http://schemas.openxmlformats.org/officeDocument/2006/relationships/image" Target="../media/image34.png"/><Relationship Id="rId10" Type="http://schemas.microsoft.com/office/2007/relationships/hdphoto" Target="../media/hdphoto13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Page_M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Page_M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person with collar shirt&#10;&#10;Description automatically generated">
            <a:extLst>
              <a:ext uri="{FF2B5EF4-FFF2-40B4-BE49-F238E27FC236}">
                <a16:creationId xmlns:a16="http://schemas.microsoft.com/office/drawing/2014/main" id="{916B3BA6-3D5B-46AF-97E1-FF30128ABD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74" y="1038494"/>
            <a:ext cx="3608937" cy="466356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1272BD-C88C-4278-BD91-34AF98E60525}"/>
              </a:ext>
            </a:extLst>
          </p:cNvPr>
          <p:cNvGrpSpPr/>
          <p:nvPr/>
        </p:nvGrpSpPr>
        <p:grpSpPr>
          <a:xfrm>
            <a:off x="4079910" y="976316"/>
            <a:ext cx="4575910" cy="5157269"/>
            <a:chOff x="4079910" y="976316"/>
            <a:chExt cx="4575910" cy="5157269"/>
          </a:xfrm>
        </p:grpSpPr>
        <p:pic>
          <p:nvPicPr>
            <p:cNvPr id="2052" name="Picture 4" descr="Image result for jOSEPH TEH CARPENTER&quot;">
              <a:extLst>
                <a:ext uri="{FF2B5EF4-FFF2-40B4-BE49-F238E27FC236}">
                  <a16:creationId xmlns:a16="http://schemas.microsoft.com/office/drawing/2014/main" id="{3496A7FC-1DDC-4293-AB73-98D6A2A14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20011">
              <a:off x="5994433" y="976316"/>
              <a:ext cx="2661387" cy="29773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54" name="Picture 6" descr="Image result for dAVID AND gOLIATH&quot;">
              <a:extLst>
                <a:ext uri="{FF2B5EF4-FFF2-40B4-BE49-F238E27FC236}">
                  <a16:creationId xmlns:a16="http://schemas.microsoft.com/office/drawing/2014/main" id="{93964715-F80F-4E47-A42D-25242F2CD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32174">
              <a:off x="4079910" y="1410538"/>
              <a:ext cx="2032721" cy="26449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 descr="A person standing in a room&#10;&#10;Description automatically generated">
              <a:extLst>
                <a:ext uri="{FF2B5EF4-FFF2-40B4-BE49-F238E27FC236}">
                  <a16:creationId xmlns:a16="http://schemas.microsoft.com/office/drawing/2014/main" id="{91A50F95-B53C-4D61-9C3F-4084A8543D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02589" y="3840486"/>
              <a:ext cx="3057466" cy="22930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775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1C7FF4-D045-4DDC-8071-C3BAC055A86E}"/>
              </a:ext>
            </a:extLst>
          </p:cNvPr>
          <p:cNvSpPr/>
          <p:nvPr/>
        </p:nvSpPr>
        <p:spPr>
          <a:xfrm>
            <a:off x="4488934" y="1135252"/>
            <a:ext cx="416588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ONE</a:t>
            </a:r>
          </a:p>
          <a:p>
            <a:endParaRPr lang="en-GB" sz="1050" dirty="0"/>
          </a:p>
          <a:p>
            <a:r>
              <a:rPr lang="en-GB" sz="2400" dirty="0">
                <a:solidFill>
                  <a:schemeClr val="accent1"/>
                </a:solidFill>
              </a:rPr>
              <a:t>St Joseph listened to God.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7BB321-9270-4F31-97F3-B907F6AB7820}"/>
              </a:ext>
            </a:extLst>
          </p:cNvPr>
          <p:cNvGrpSpPr/>
          <p:nvPr/>
        </p:nvGrpSpPr>
        <p:grpSpPr>
          <a:xfrm>
            <a:off x="4505960" y="3179753"/>
            <a:ext cx="3824438" cy="2939433"/>
            <a:chOff x="4505960" y="3179753"/>
            <a:chExt cx="3824438" cy="293943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74D464-370B-44D8-860E-C34F7E84FFC8}"/>
                </a:ext>
              </a:extLst>
            </p:cNvPr>
            <p:cNvGrpSpPr/>
            <p:nvPr/>
          </p:nvGrpSpPr>
          <p:grpSpPr>
            <a:xfrm>
              <a:off x="4505960" y="3536641"/>
              <a:ext cx="2257425" cy="2582545"/>
              <a:chOff x="0" y="0"/>
              <a:chExt cx="2258005" cy="258254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ADEC889-743A-432F-93CA-DDF8CD14BB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1405255" cy="258254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0CF543F-2C37-44F6-992A-D3903D9D9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464" b="96995" l="9598" r="89474">
                            <a14:foregroundMark x1="52012" y1="8288" x2="45975" y2="8288"/>
                            <a14:foregroundMark x1="36068" y1="91075" x2="54025" y2="92259"/>
                            <a14:foregroundMark x1="41331" y1="96995" x2="62693" y2="93443"/>
                            <a14:foregroundMark x1="48607" y1="5464" x2="62693" y2="865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5475" y="556591"/>
                <a:ext cx="1192530" cy="2025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4D67C-62E3-4739-A72B-AFFBE9FEB34D}"/>
                </a:ext>
              </a:extLst>
            </p:cNvPr>
            <p:cNvSpPr txBox="1"/>
            <p:nvPr/>
          </p:nvSpPr>
          <p:spPr>
            <a:xfrm>
              <a:off x="5763584" y="3179753"/>
              <a:ext cx="25668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How can we listen to God? </a:t>
              </a:r>
              <a:r>
                <a:rPr lang="en-GB" sz="2400" dirty="0"/>
                <a:t>                           </a:t>
              </a:r>
            </a:p>
          </p:txBody>
        </p:sp>
      </p:grpSp>
      <p:pic>
        <p:nvPicPr>
          <p:cNvPr id="1028" name="Picture 4" descr="Image result for gabriel visits joseph in a dream&quot;">
            <a:extLst>
              <a:ext uri="{FF2B5EF4-FFF2-40B4-BE49-F238E27FC236}">
                <a16:creationId xmlns:a16="http://schemas.microsoft.com/office/drawing/2014/main" id="{975A57C6-7FDB-44C5-9175-5488B209B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3" y="1208014"/>
            <a:ext cx="2432672" cy="34017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A person with collar shirt&#10;&#10;Description automatically generated">
            <a:extLst>
              <a:ext uri="{FF2B5EF4-FFF2-40B4-BE49-F238E27FC236}">
                <a16:creationId xmlns:a16="http://schemas.microsoft.com/office/drawing/2014/main" id="{6E6C1E5D-06D6-4245-8770-8F1F83E1FA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16" b="99955" l="7423" r="91642">
                        <a14:foregroundMark x1="27762" y1="7417" x2="25307" y2="4116"/>
                        <a14:foregroundMark x1="33080" y1="24469" x2="21040" y2="37087"/>
                        <a14:foregroundMark x1="21040" y1="37087" x2="39392" y2="28630"/>
                        <a14:foregroundMark x1="39392" y1="28630" x2="49912" y2="43691"/>
                        <a14:foregroundMark x1="49912" y1="43691" x2="47984" y2="61872"/>
                        <a14:foregroundMark x1="47984" y1="61872" x2="29164" y2="81321"/>
                        <a14:foregroundMark x1="28463" y1="75803" x2="39684" y2="90050"/>
                        <a14:foregroundMark x1="39684" y1="90050" x2="47984" y2="72953"/>
                        <a14:foregroundMark x1="47984" y1="72953" x2="42314" y2="93351"/>
                        <a14:foregroundMark x1="42314" y1="93351" x2="20573" y2="85301"/>
                        <a14:foregroundMark x1="20573" y1="85301" x2="38925" y2="92854"/>
                        <a14:foregroundMark x1="38925" y1="92854" x2="45178" y2="84577"/>
                        <a14:foregroundMark x1="14261" y1="38173" x2="12858" y2="55314"/>
                        <a14:foregroundMark x1="12858" y1="55314" x2="16365" y2="34102"/>
                        <a14:foregroundMark x1="16365" y1="34102" x2="7539" y2="49977"/>
                        <a14:foregroundMark x1="7539" y1="49977" x2="12507" y2="51922"/>
                        <a14:foregroundMark x1="21040" y1="96698" x2="49795" y2="97784"/>
                        <a14:foregroundMark x1="70719" y1="98327" x2="69667" y2="99955"/>
                        <a14:foregroundMark x1="91642" y1="82949" x2="88778" y2="91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98" y="1842312"/>
            <a:ext cx="2678402" cy="34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BE81CD-EB51-4534-A7CF-2E185DF0E026}"/>
              </a:ext>
            </a:extLst>
          </p:cNvPr>
          <p:cNvSpPr/>
          <p:nvPr/>
        </p:nvSpPr>
        <p:spPr>
          <a:xfrm>
            <a:off x="4498726" y="1139894"/>
            <a:ext cx="3933347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TWO</a:t>
            </a:r>
          </a:p>
          <a:p>
            <a:endParaRPr lang="en-GB" sz="1050" dirty="0"/>
          </a:p>
          <a:p>
            <a:r>
              <a:rPr lang="en-GB" sz="2400" dirty="0">
                <a:solidFill>
                  <a:schemeClr val="accent1"/>
                </a:solidFill>
              </a:rPr>
              <a:t>St Joseph looked after Jesus and Mary. </a:t>
            </a:r>
            <a:endParaRPr lang="en-GB" dirty="0"/>
          </a:p>
        </p:txBody>
      </p:sp>
      <p:pic>
        <p:nvPicPr>
          <p:cNvPr id="3074" name="Picture 2" descr="Image result for Escape into Egypt&quot;">
            <a:extLst>
              <a:ext uri="{FF2B5EF4-FFF2-40B4-BE49-F238E27FC236}">
                <a16:creationId xmlns:a16="http://schemas.microsoft.com/office/drawing/2014/main" id="{201836CC-062E-40B7-A14F-FF104300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1850">
            <a:off x="527651" y="1057841"/>
            <a:ext cx="3634610" cy="26376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5466FF0-5BB9-42B7-933F-F00FCD00DFC9}"/>
              </a:ext>
            </a:extLst>
          </p:cNvPr>
          <p:cNvGrpSpPr/>
          <p:nvPr/>
        </p:nvGrpSpPr>
        <p:grpSpPr>
          <a:xfrm>
            <a:off x="3631814" y="2964103"/>
            <a:ext cx="5167335" cy="3233095"/>
            <a:chOff x="3631814" y="2964103"/>
            <a:chExt cx="5167335" cy="32330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F3C206-9502-4DC0-9F2D-3E650871E56E}"/>
                </a:ext>
              </a:extLst>
            </p:cNvPr>
            <p:cNvSpPr txBox="1"/>
            <p:nvPr/>
          </p:nvSpPr>
          <p:spPr>
            <a:xfrm>
              <a:off x="6262322" y="3256037"/>
              <a:ext cx="253682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How will you show God’s love to children who are frightened or lonely?</a:t>
              </a:r>
            </a:p>
          </p:txBody>
        </p:sp>
        <p:pic>
          <p:nvPicPr>
            <p:cNvPr id="25" name="Picture 24" descr="A person wearing a costume&#10;&#10;Description automatically generated">
              <a:extLst>
                <a:ext uri="{FF2B5EF4-FFF2-40B4-BE49-F238E27FC236}">
                  <a16:creationId xmlns:a16="http://schemas.microsoft.com/office/drawing/2014/main" id="{032FD695-142A-4AD4-993B-2B31416DF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71" b="94948" l="9826" r="89874">
                          <a14:foregroundMark x1="45596" y1="9427" x2="51827" y2="9666"/>
                          <a14:foregroundMark x1="42061" y1="89539" x2="34871" y2="94988"/>
                          <a14:foregroundMark x1="34871" y1="94988" x2="41162" y2="90891"/>
                          <a14:foregroundMark x1="77292" y1="8671" x2="74296" y2="87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1299" y="3309395"/>
              <a:ext cx="1917162" cy="2887803"/>
            </a:xfrm>
            <a:prstGeom prst="rect">
              <a:avLst/>
            </a:prstGeom>
          </p:spPr>
        </p:pic>
        <p:pic>
          <p:nvPicPr>
            <p:cNvPr id="19" name="Picture 18" descr="A picture containing clothing, dress, shirt&#10;&#10;Description automatically generated">
              <a:extLst>
                <a:ext uri="{FF2B5EF4-FFF2-40B4-BE49-F238E27FC236}">
                  <a16:creationId xmlns:a16="http://schemas.microsoft.com/office/drawing/2014/main" id="{1A6CFD1D-F047-4633-A59A-34F46835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96" b="95880" l="7672" r="98942">
                          <a14:foregroundMark x1="99206" y1="2652" x2="99206" y2="2652"/>
                          <a14:foregroundMark x1="91931" y1="3104" x2="87434" y2="7957"/>
                          <a14:foregroundMark x1="12566" y1="59650" x2="7804" y2="57167"/>
                          <a14:foregroundMark x1="47487" y1="91986" x2="50397" y2="89334"/>
                          <a14:foregroundMark x1="40476" y1="92156" x2="30688" y2="95711"/>
                          <a14:foregroundMark x1="62037" y1="95542" x2="58730" y2="958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631814" y="2964103"/>
              <a:ext cx="1366259" cy="3202396"/>
            </a:xfrm>
            <a:prstGeom prst="rect">
              <a:avLst/>
            </a:prstGeom>
          </p:spPr>
        </p:pic>
      </p:grpSp>
      <p:pic>
        <p:nvPicPr>
          <p:cNvPr id="31" name="Picture 30" descr="A person with collar shirt&#10;&#10;Description automatically generated">
            <a:extLst>
              <a:ext uri="{FF2B5EF4-FFF2-40B4-BE49-F238E27FC236}">
                <a16:creationId xmlns:a16="http://schemas.microsoft.com/office/drawing/2014/main" id="{45D015EB-E5B0-462A-A9E1-6247843161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16" b="99955" l="7423" r="91642">
                        <a14:foregroundMark x1="27762" y1="7417" x2="25307" y2="4116"/>
                        <a14:foregroundMark x1="33080" y1="24469" x2="21040" y2="37087"/>
                        <a14:foregroundMark x1="21040" y1="37087" x2="39392" y2="28630"/>
                        <a14:foregroundMark x1="39392" y1="28630" x2="49912" y2="43691"/>
                        <a14:foregroundMark x1="49912" y1="43691" x2="47984" y2="61872"/>
                        <a14:foregroundMark x1="47984" y1="61872" x2="29164" y2="81321"/>
                        <a14:foregroundMark x1="28463" y1="75803" x2="39684" y2="90050"/>
                        <a14:foregroundMark x1="39684" y1="90050" x2="47984" y2="72953"/>
                        <a14:foregroundMark x1="47984" y1="72953" x2="42314" y2="93351"/>
                        <a14:foregroundMark x1="42314" y1="93351" x2="20573" y2="85301"/>
                        <a14:foregroundMark x1="20573" y1="85301" x2="38925" y2="92854"/>
                        <a14:foregroundMark x1="38925" y1="92854" x2="45178" y2="84577"/>
                        <a14:foregroundMark x1="14261" y1="38173" x2="12858" y2="55314"/>
                        <a14:foregroundMark x1="12858" y1="55314" x2="16365" y2="34102"/>
                        <a14:foregroundMark x1="16365" y1="34102" x2="7539" y2="49977"/>
                        <a14:foregroundMark x1="7539" y1="49977" x2="12507" y2="51922"/>
                        <a14:foregroundMark x1="21040" y1="96698" x2="49795" y2="97784"/>
                        <a14:foregroundMark x1="70719" y1="98327" x2="69667" y2="99955"/>
                        <a14:foregroundMark x1="91642" y1="82949" x2="88778" y2="91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0" y="2144015"/>
            <a:ext cx="2678402" cy="34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81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B7D899-AB81-4641-AB85-83F868B65FFE}"/>
              </a:ext>
            </a:extLst>
          </p:cNvPr>
          <p:cNvSpPr/>
          <p:nvPr/>
        </p:nvSpPr>
        <p:spPr>
          <a:xfrm>
            <a:off x="4498726" y="1139894"/>
            <a:ext cx="4430987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THREE</a:t>
            </a:r>
          </a:p>
          <a:p>
            <a:endParaRPr lang="en-GB" sz="1050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St Joseph trusted God.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4102" name="Picture 6" descr="Image result for Presentation of Jesus&quot;">
            <a:extLst>
              <a:ext uri="{FF2B5EF4-FFF2-40B4-BE49-F238E27FC236}">
                <a16:creationId xmlns:a16="http://schemas.microsoft.com/office/drawing/2014/main" id="{77DE6FCF-9F4E-4C05-BF2B-64286C42E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29856">
            <a:off x="923502" y="1114481"/>
            <a:ext cx="2590879" cy="31910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person with collar shirt&#10;&#10;Description automatically generated">
            <a:extLst>
              <a:ext uri="{FF2B5EF4-FFF2-40B4-BE49-F238E27FC236}">
                <a16:creationId xmlns:a16="http://schemas.microsoft.com/office/drawing/2014/main" id="{634E9BD5-7626-4977-A60C-876CA325CE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16" b="99955" l="7423" r="91642">
                        <a14:foregroundMark x1="27762" y1="7417" x2="25307" y2="4116"/>
                        <a14:foregroundMark x1="33080" y1="24469" x2="21040" y2="37087"/>
                        <a14:foregroundMark x1="21040" y1="37087" x2="39392" y2="28630"/>
                        <a14:foregroundMark x1="39392" y1="28630" x2="49912" y2="43691"/>
                        <a14:foregroundMark x1="49912" y1="43691" x2="47984" y2="61872"/>
                        <a14:foregroundMark x1="47984" y1="61872" x2="29164" y2="81321"/>
                        <a14:foregroundMark x1="28463" y1="75803" x2="39684" y2="90050"/>
                        <a14:foregroundMark x1="39684" y1="90050" x2="47984" y2="72953"/>
                        <a14:foregroundMark x1="47984" y1="72953" x2="42314" y2="93351"/>
                        <a14:foregroundMark x1="42314" y1="93351" x2="20573" y2="85301"/>
                        <a14:foregroundMark x1="20573" y1="85301" x2="38925" y2="92854"/>
                        <a14:foregroundMark x1="38925" y1="92854" x2="45178" y2="84577"/>
                        <a14:foregroundMark x1="14261" y1="38173" x2="12858" y2="55314"/>
                        <a14:foregroundMark x1="12858" y1="55314" x2="16365" y2="34102"/>
                        <a14:foregroundMark x1="16365" y1="34102" x2="7539" y2="49977"/>
                        <a14:foregroundMark x1="7539" y1="49977" x2="12507" y2="51922"/>
                        <a14:foregroundMark x1="21040" y1="96698" x2="49795" y2="97784"/>
                        <a14:foregroundMark x1="70719" y1="98327" x2="69667" y2="99955"/>
                        <a14:foregroundMark x1="91642" y1="82949" x2="88778" y2="91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0" y="2144015"/>
            <a:ext cx="2678402" cy="346110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71C9B2-0BA5-443D-A0A8-8CDD3F8C2FA1}"/>
              </a:ext>
            </a:extLst>
          </p:cNvPr>
          <p:cNvGrpSpPr/>
          <p:nvPr/>
        </p:nvGrpSpPr>
        <p:grpSpPr>
          <a:xfrm>
            <a:off x="3689114" y="3281985"/>
            <a:ext cx="5030872" cy="2819619"/>
            <a:chOff x="3689114" y="3281985"/>
            <a:chExt cx="5030872" cy="28196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F3C206-9502-4DC0-9F2D-3E650871E56E}"/>
                </a:ext>
              </a:extLst>
            </p:cNvPr>
            <p:cNvSpPr txBox="1"/>
            <p:nvPr/>
          </p:nvSpPr>
          <p:spPr>
            <a:xfrm>
              <a:off x="6183159" y="3281985"/>
              <a:ext cx="2536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When you are anxious, who can you turn to for help?</a:t>
              </a:r>
            </a:p>
          </p:txBody>
        </p:sp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4A45A8A-1233-4E29-86FA-B8FFFD28D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8847" y="3601685"/>
              <a:ext cx="1494312" cy="2499919"/>
            </a:xfrm>
            <a:prstGeom prst="rect">
              <a:avLst/>
            </a:prstGeom>
          </p:spPr>
        </p:pic>
        <p:pic>
          <p:nvPicPr>
            <p:cNvPr id="8" name="Picture 7" descr="A close up of a womans face&#10;&#10;Description automatically generated">
              <a:extLst>
                <a:ext uri="{FF2B5EF4-FFF2-40B4-BE49-F238E27FC236}">
                  <a16:creationId xmlns:a16="http://schemas.microsoft.com/office/drawing/2014/main" id="{55BC57E7-CE9C-48FD-AC57-AF0013723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46" b="94427" l="8663" r="89947">
                          <a14:foregroundMark x1="44064" y1="7106" x2="48770" y2="15133"/>
                          <a14:foregroundMark x1="48770" y1="15133" x2="52941" y2="47086"/>
                          <a14:foregroundMark x1="52941" y1="47086" x2="39144" y2="54090"/>
                          <a14:foregroundMark x1="39144" y1="54090" x2="59037" y2="73415"/>
                          <a14:foregroundMark x1="59037" y1="73415" x2="56257" y2="85634"/>
                          <a14:foregroundMark x1="56257" y1="85634" x2="62139" y2="77812"/>
                          <a14:foregroundMark x1="62139" y1="77812" x2="48021" y2="85890"/>
                          <a14:foregroundMark x1="48021" y1="85890" x2="33476" y2="81288"/>
                          <a14:foregroundMark x1="33476" y1="81288" x2="55508" y2="85225"/>
                          <a14:foregroundMark x1="55508" y1="85225" x2="57326" y2="83640"/>
                          <a14:foregroundMark x1="48770" y1="25256" x2="14545" y2="47188"/>
                          <a14:foregroundMark x1="14545" y1="47188" x2="32513" y2="46268"/>
                          <a14:foregroundMark x1="32513" y1="46268" x2="66203" y2="39519"/>
                          <a14:foregroundMark x1="66203" y1="39519" x2="55080" y2="47239"/>
                          <a14:foregroundMark x1="55080" y1="47239" x2="64064" y2="39213"/>
                          <a14:foregroundMark x1="64064" y1="39213" x2="44813" y2="47188"/>
                          <a14:foregroundMark x1="44813" y1="47188" x2="69733" y2="44683"/>
                          <a14:foregroundMark x1="69733" y1="44683" x2="36257" y2="55419"/>
                          <a14:foregroundMark x1="36257" y1="55419" x2="53155" y2="56595"/>
                          <a14:foregroundMark x1="53155" y1="56595" x2="41925" y2="48262"/>
                          <a14:foregroundMark x1="41925" y1="48262" x2="44599" y2="36094"/>
                          <a14:foregroundMark x1="44599" y1="36094" x2="27380" y2="32413"/>
                          <a14:foregroundMark x1="27380" y1="32413" x2="56364" y2="30982"/>
                          <a14:foregroundMark x1="56364" y1="30982" x2="41711" y2="25716"/>
                          <a14:foregroundMark x1="41711" y1="25716" x2="43209" y2="33691"/>
                          <a14:foregroundMark x1="43209" y1="33691" x2="67273" y2="34049"/>
                          <a14:foregroundMark x1="67273" y1="34049" x2="47594" y2="30470"/>
                          <a14:foregroundMark x1="47594" y1="30470" x2="38503" y2="31595"/>
                          <a14:foregroundMark x1="39358" y1="28630" x2="25027" y2="36401"/>
                          <a14:foregroundMark x1="25027" y1="36401" x2="23529" y2="26943"/>
                          <a14:foregroundMark x1="23529" y1="26943" x2="17968" y2="36503"/>
                          <a14:foregroundMark x1="17968" y1="36503" x2="28235" y2="29090"/>
                          <a14:foregroundMark x1="28235" y1="29090" x2="21283" y2="37577"/>
                          <a14:foregroundMark x1="21283" y1="37577" x2="23529" y2="37679"/>
                          <a14:foregroundMark x1="54439" y1="26840" x2="70909" y2="30419"/>
                          <a14:foregroundMark x1="70909" y1="30419" x2="69626" y2="43865"/>
                          <a14:foregroundMark x1="69626" y1="43865" x2="61925" y2="52965"/>
                          <a14:foregroundMark x1="61925" y1="52965" x2="58396" y2="43558"/>
                          <a14:foregroundMark x1="58396" y1="43558" x2="53155" y2="52198"/>
                          <a14:foregroundMark x1="53155" y1="52198" x2="70374" y2="45706"/>
                          <a14:foregroundMark x1="70374" y1="45706" x2="73476" y2="34560"/>
                          <a14:foregroundMark x1="73476" y1="34560" x2="67380" y2="26585"/>
                          <a14:foregroundMark x1="67380" y1="26585" x2="77005" y2="33589"/>
                          <a14:foregroundMark x1="77005" y1="33589" x2="58182" y2="33845"/>
                          <a14:foregroundMark x1="58182" y1="33845" x2="62353" y2="36247"/>
                          <a14:foregroundMark x1="32941" y1="25716" x2="19465" y2="35736"/>
                          <a14:foregroundMark x1="19465" y1="35736" x2="22032" y2="39775"/>
                          <a14:foregroundMark x1="58824" y1="24591" x2="41070" y2="24847"/>
                          <a14:foregroundMark x1="41070" y1="24847" x2="37968" y2="25716"/>
                          <a14:foregroundMark x1="41497" y1="24284" x2="38182" y2="23875"/>
                          <a14:foregroundMark x1="36791" y1="24693" x2="37005" y2="25562"/>
                          <a14:foregroundMark x1="61818" y1="24693" x2="61176" y2="26687"/>
                          <a14:foregroundMark x1="63209" y1="24029" x2="65348" y2="24591"/>
                          <a14:foregroundMark x1="78289" y1="36503" x2="74118" y2="36247"/>
                          <a14:foregroundMark x1="75936" y1="36963" x2="82995" y2="41155"/>
                          <a14:foregroundMark x1="80000" y1="43558" x2="82995" y2="41718"/>
                          <a14:foregroundMark x1="36150" y1="42434" x2="16364" y2="42280"/>
                          <a14:foregroundMark x1="16364" y1="42280" x2="21497" y2="39775"/>
                          <a14:foregroundMark x1="63850" y1="51994" x2="55401" y2="60020"/>
                          <a14:foregroundMark x1="55401" y1="60020" x2="57968" y2="51534"/>
                          <a14:foregroundMark x1="57968" y1="51534" x2="64278" y2="59969"/>
                          <a14:foregroundMark x1="64278" y1="59969" x2="66524" y2="56237"/>
                          <a14:foregroundMark x1="38824" y1="86350" x2="45241" y2="92536"/>
                          <a14:foregroundMark x1="63850" y1="87730" x2="62353" y2="92791"/>
                          <a14:foregroundMark x1="34439" y1="93814" x2="41711" y2="92382"/>
                          <a14:foregroundMark x1="41711" y1="8231" x2="32193" y2="16871"/>
                          <a14:foregroundMark x1="32193" y1="16871" x2="36898" y2="7975"/>
                          <a14:foregroundMark x1="36898" y1="7975" x2="47487" y2="14571"/>
                          <a14:foregroundMark x1="47487" y1="14571" x2="50909" y2="4346"/>
                          <a14:foregroundMark x1="50909" y1="4346" x2="62674" y2="20654"/>
                          <a14:foregroundMark x1="62674" y1="20654" x2="60856" y2="10072"/>
                          <a14:foregroundMark x1="60856" y1="10072" x2="40856" y2="10890"/>
                          <a14:foregroundMark x1="40856" y1="10890" x2="34439" y2="16820"/>
                          <a14:foregroundMark x1="24064" y1="26687" x2="12834" y2="43354"/>
                          <a14:foregroundMark x1="12834" y1="43354" x2="13476" y2="35225"/>
                          <a14:foregroundMark x1="13476" y1="35225" x2="21283" y2="27710"/>
                          <a14:foregroundMark x1="21283" y1="27710" x2="23850" y2="27658"/>
                          <a14:foregroundMark x1="8770" y1="45092" x2="15829" y2="48926"/>
                          <a14:foregroundMark x1="29733" y1="88855" x2="44920" y2="94427"/>
                          <a14:foregroundMark x1="44920" y1="94427" x2="28663" y2="92229"/>
                          <a14:foregroundMark x1="28663" y1="92229" x2="64492" y2="93507"/>
                          <a14:foregroundMark x1="64492" y1="93507" x2="81176" y2="92791"/>
                          <a14:foregroundMark x1="81176" y1="92791" x2="67380" y2="93098"/>
                          <a14:foregroundMark x1="25882" y1="49029" x2="25241" y2="57873"/>
                          <a14:foregroundMark x1="25241" y1="57873" x2="25882" y2="47853"/>
                          <a14:foregroundMark x1="25882" y1="47853" x2="25241" y2="89110"/>
                          <a14:foregroundMark x1="25241" y1="89110" x2="34118" y2="89724"/>
                          <a14:foregroundMark x1="57968" y1="37526" x2="66738" y2="383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9114" y="3601685"/>
              <a:ext cx="1195002" cy="2499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25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ACDC9-E2B7-4A96-AEC3-25CF5E2386A0}"/>
              </a:ext>
            </a:extLst>
          </p:cNvPr>
          <p:cNvSpPr/>
          <p:nvPr/>
        </p:nvSpPr>
        <p:spPr>
          <a:xfrm>
            <a:off x="4498727" y="1139894"/>
            <a:ext cx="4059348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FOUR</a:t>
            </a:r>
          </a:p>
          <a:p>
            <a:endParaRPr lang="en-GB" sz="1050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St Joseph shared his faith with Jesus.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5122" name="Picture 2" descr="Image result for Joseph and Jesus temple&quot;">
            <a:extLst>
              <a:ext uri="{FF2B5EF4-FFF2-40B4-BE49-F238E27FC236}">
                <a16:creationId xmlns:a16="http://schemas.microsoft.com/office/drawing/2014/main" id="{13065A54-1D83-4CBF-A1B4-D3B737C8D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24812">
            <a:off x="447192" y="1139894"/>
            <a:ext cx="3805446" cy="27851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erson with collar shirt&#10;&#10;Description automatically generated">
            <a:extLst>
              <a:ext uri="{FF2B5EF4-FFF2-40B4-BE49-F238E27FC236}">
                <a16:creationId xmlns:a16="http://schemas.microsoft.com/office/drawing/2014/main" id="{EF383AD5-20DB-40B2-A011-F67FEB9A12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16" b="99955" l="7423" r="91642">
                        <a14:foregroundMark x1="27762" y1="7417" x2="25307" y2="4116"/>
                        <a14:foregroundMark x1="33080" y1="24469" x2="21040" y2="37087"/>
                        <a14:foregroundMark x1="21040" y1="37087" x2="39392" y2="28630"/>
                        <a14:foregroundMark x1="39392" y1="28630" x2="49912" y2="43691"/>
                        <a14:foregroundMark x1="49912" y1="43691" x2="47984" y2="61872"/>
                        <a14:foregroundMark x1="47984" y1="61872" x2="29164" y2="81321"/>
                        <a14:foregroundMark x1="28463" y1="75803" x2="39684" y2="90050"/>
                        <a14:foregroundMark x1="39684" y1="90050" x2="47984" y2="72953"/>
                        <a14:foregroundMark x1="47984" y1="72953" x2="42314" y2="93351"/>
                        <a14:foregroundMark x1="42314" y1="93351" x2="20573" y2="85301"/>
                        <a14:foregroundMark x1="20573" y1="85301" x2="38925" y2="92854"/>
                        <a14:foregroundMark x1="38925" y1="92854" x2="45178" y2="84577"/>
                        <a14:foregroundMark x1="14261" y1="38173" x2="12858" y2="55314"/>
                        <a14:foregroundMark x1="12858" y1="55314" x2="16365" y2="34102"/>
                        <a14:foregroundMark x1="16365" y1="34102" x2="7539" y2="49977"/>
                        <a14:foregroundMark x1="7539" y1="49977" x2="12507" y2="51922"/>
                        <a14:foregroundMark x1="21040" y1="96698" x2="49795" y2="97784"/>
                        <a14:foregroundMark x1="70719" y1="98327" x2="69667" y2="99955"/>
                        <a14:foregroundMark x1="91642" y1="82949" x2="88778" y2="91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0" y="2144015"/>
            <a:ext cx="2678402" cy="346110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17AC73-12A8-4552-9F05-DD369C027892}"/>
              </a:ext>
            </a:extLst>
          </p:cNvPr>
          <p:cNvGrpSpPr/>
          <p:nvPr/>
        </p:nvGrpSpPr>
        <p:grpSpPr>
          <a:xfrm>
            <a:off x="3454130" y="3000481"/>
            <a:ext cx="5265856" cy="3786206"/>
            <a:chOff x="3454130" y="3000481"/>
            <a:chExt cx="5265856" cy="37862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A09414-0639-4EFF-9304-FF9A5A878717}"/>
                </a:ext>
              </a:extLst>
            </p:cNvPr>
            <p:cNvSpPr txBox="1"/>
            <p:nvPr/>
          </p:nvSpPr>
          <p:spPr>
            <a:xfrm>
              <a:off x="6183159" y="3281985"/>
              <a:ext cx="2536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Who teaches you how to pray and keep the holy days special?</a:t>
              </a:r>
            </a:p>
          </p:txBody>
        </p:sp>
        <p:pic>
          <p:nvPicPr>
            <p:cNvPr id="5" name="Picture 4" descr="A person wearing a costume&#10;&#10;Description automatically generated">
              <a:extLst>
                <a:ext uri="{FF2B5EF4-FFF2-40B4-BE49-F238E27FC236}">
                  <a16:creationId xmlns:a16="http://schemas.microsoft.com/office/drawing/2014/main" id="{14867081-4424-4B40-B3B6-F5155407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42" b="96953" l="10000" r="90000">
                          <a14:foregroundMark x1="50476" y1="5756" x2="72698" y2="12585"/>
                          <a14:foregroundMark x1="72698" y1="12585" x2="63968" y2="4120"/>
                          <a14:foregroundMark x1="63968" y1="4120" x2="72063" y2="12641"/>
                          <a14:foregroundMark x1="72063" y1="12641" x2="73175" y2="21840"/>
                          <a14:foregroundMark x1="73175" y1="21840" x2="71429" y2="9819"/>
                          <a14:foregroundMark x1="71429" y1="9819" x2="48730" y2="4910"/>
                          <a14:foregroundMark x1="48730" y1="4910" x2="53492" y2="11682"/>
                          <a14:foregroundMark x1="52698" y1="90293" x2="36508" y2="98194"/>
                          <a14:foregroundMark x1="36508" y1="98194" x2="49524" y2="90293"/>
                          <a14:foregroundMark x1="49524" y1="90293" x2="60952" y2="96953"/>
                          <a14:foregroundMark x1="62698" y1="1862" x2="64921" y2="1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1983" y="3000481"/>
              <a:ext cx="1124064" cy="316165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C9BD2D-A0EC-4097-BF44-A112CE84FA32}"/>
                </a:ext>
              </a:extLst>
            </p:cNvPr>
            <p:cNvPicPr/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488" b="89965" l="9836" r="91032">
                          <a14:foregroundMark x1="91032" y1="20831" x2="83799" y2="22352"/>
                          <a14:foregroundMark x1="31919" y1="6488" x2="25554" y2="7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454130" y="3232592"/>
              <a:ext cx="1868170" cy="35540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70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ACDC9-E2B7-4A96-AEC3-25CF5E2386A0}"/>
              </a:ext>
            </a:extLst>
          </p:cNvPr>
          <p:cNvSpPr/>
          <p:nvPr/>
        </p:nvSpPr>
        <p:spPr>
          <a:xfrm>
            <a:off x="4498727" y="1139894"/>
            <a:ext cx="4059348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FACT FIVE</a:t>
            </a:r>
          </a:p>
          <a:p>
            <a:endParaRPr lang="en-GB" sz="1050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Today St Joseph is the patron of God’s worldwide family –  the Church.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31E451-5488-4377-9EC9-7AD5B74B0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2328">
            <a:off x="1372319" y="1331288"/>
            <a:ext cx="2316609" cy="25574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person with collar shirt&#10;&#10;Description automatically generated">
            <a:extLst>
              <a:ext uri="{FF2B5EF4-FFF2-40B4-BE49-F238E27FC236}">
                <a16:creationId xmlns:a16="http://schemas.microsoft.com/office/drawing/2014/main" id="{54ECD3F4-EC04-4C1B-9B23-21503D9C92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16" b="99955" l="7423" r="91642">
                        <a14:foregroundMark x1="27762" y1="7417" x2="25307" y2="4116"/>
                        <a14:foregroundMark x1="33080" y1="24469" x2="21040" y2="37087"/>
                        <a14:foregroundMark x1="21040" y1="37087" x2="39392" y2="28630"/>
                        <a14:foregroundMark x1="39392" y1="28630" x2="49912" y2="43691"/>
                        <a14:foregroundMark x1="49912" y1="43691" x2="47984" y2="61872"/>
                        <a14:foregroundMark x1="47984" y1="61872" x2="29164" y2="81321"/>
                        <a14:foregroundMark x1="28463" y1="75803" x2="39684" y2="90050"/>
                        <a14:foregroundMark x1="39684" y1="90050" x2="47984" y2="72953"/>
                        <a14:foregroundMark x1="47984" y1="72953" x2="42314" y2="93351"/>
                        <a14:foregroundMark x1="42314" y1="93351" x2="20573" y2="85301"/>
                        <a14:foregroundMark x1="20573" y1="85301" x2="38925" y2="92854"/>
                        <a14:foregroundMark x1="38925" y1="92854" x2="45178" y2="84577"/>
                        <a14:foregroundMark x1="14261" y1="38173" x2="12858" y2="55314"/>
                        <a14:foregroundMark x1="12858" y1="55314" x2="16365" y2="34102"/>
                        <a14:foregroundMark x1="16365" y1="34102" x2="7539" y2="49977"/>
                        <a14:foregroundMark x1="7539" y1="49977" x2="12507" y2="51922"/>
                        <a14:foregroundMark x1="21040" y1="96698" x2="49795" y2="97784"/>
                        <a14:foregroundMark x1="70719" y1="98327" x2="69667" y2="99955"/>
                        <a14:foregroundMark x1="91642" y1="82949" x2="88778" y2="91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0" y="2144015"/>
            <a:ext cx="2678402" cy="346110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F7DE06D-DEB8-4C9A-83C2-80E7C3FBDCAF}"/>
              </a:ext>
            </a:extLst>
          </p:cNvPr>
          <p:cNvGrpSpPr/>
          <p:nvPr/>
        </p:nvGrpSpPr>
        <p:grpSpPr>
          <a:xfrm>
            <a:off x="3258407" y="2968584"/>
            <a:ext cx="5359348" cy="3434017"/>
            <a:chOff x="3258407" y="2968584"/>
            <a:chExt cx="5359348" cy="34340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F3C206-9502-4DC0-9F2D-3E650871E56E}"/>
                </a:ext>
              </a:extLst>
            </p:cNvPr>
            <p:cNvSpPr txBox="1"/>
            <p:nvPr/>
          </p:nvSpPr>
          <p:spPr>
            <a:xfrm>
              <a:off x="6080928" y="3459252"/>
              <a:ext cx="2536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How can we care for ourselves, one another, and God’s worldwide family?</a:t>
              </a:r>
            </a:p>
          </p:txBody>
        </p:sp>
        <p:pic>
          <p:nvPicPr>
            <p:cNvPr id="17" name="Picture 16" descr="A picture containing doll&#10;&#10;Description automatically generated">
              <a:extLst>
                <a:ext uri="{FF2B5EF4-FFF2-40B4-BE49-F238E27FC236}">
                  <a16:creationId xmlns:a16="http://schemas.microsoft.com/office/drawing/2014/main" id="{992E3C6B-2458-4799-A2DF-35262B49C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40" b="92476" l="9982" r="89834">
                          <a14:foregroundMark x1="52311" y1="6622" x2="54621" y2="8425"/>
                          <a14:foregroundMark x1="55730" y1="3918" x2="64880" y2="9718"/>
                          <a14:foregroundMark x1="64880" y1="9718" x2="64972" y2="9914"/>
                          <a14:foregroundMark x1="49445" y1="87813" x2="35213" y2="92006"/>
                          <a14:foregroundMark x1="35213" y1="92006" x2="48244" y2="87539"/>
                          <a14:foregroundMark x1="48244" y1="87539" x2="45656" y2="89655"/>
                          <a14:foregroundMark x1="65896" y1="92006" x2="68484" y2="92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0968" y="2968584"/>
              <a:ext cx="1455958" cy="3434017"/>
            </a:xfrm>
            <a:prstGeom prst="rect">
              <a:avLst/>
            </a:prstGeom>
          </p:spPr>
        </p:pic>
        <p:pic>
          <p:nvPicPr>
            <p:cNvPr id="19" name="Picture 18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781BAB2B-F109-42CD-AF0A-3CCA32117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45" b="96129" l="9894" r="91402">
                          <a14:foregroundMark x1="43227" y1="7564" x2="31449" y2="15068"/>
                          <a14:foregroundMark x1="31449" y1="15068" x2="50059" y2="12567"/>
                          <a14:foregroundMark x1="50059" y1="12567" x2="51355" y2="13341"/>
                          <a14:foregroundMark x1="91166" y1="14652" x2="91519" y2="15307"/>
                          <a14:foregroundMark x1="36749" y1="88862" x2="34393" y2="91840"/>
                          <a14:foregroundMark x1="57833" y1="92198" x2="62309" y2="92019"/>
                          <a14:foregroundMark x1="33804" y1="93508" x2="40872" y2="92972"/>
                          <a14:foregroundMark x1="58422" y1="94640" x2="63604" y2="93627"/>
                          <a14:foregroundMark x1="29211" y1="94640" x2="36396" y2="96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8407" y="3156868"/>
              <a:ext cx="1621340" cy="3206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06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AB16058-73C6-4155-B0EA-7DBD143EF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6214">
            <a:off x="995232" y="1106338"/>
            <a:ext cx="2702927" cy="31458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A person with collar shirt&#10;&#10;Description automatically generated">
            <a:extLst>
              <a:ext uri="{FF2B5EF4-FFF2-40B4-BE49-F238E27FC236}">
                <a16:creationId xmlns:a16="http://schemas.microsoft.com/office/drawing/2014/main" id="{85860192-4AC5-4C7C-97FE-D650D89AE0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16" b="99955" l="7423" r="91642">
                        <a14:foregroundMark x1="27762" y1="7417" x2="25307" y2="4116"/>
                        <a14:foregroundMark x1="33080" y1="24469" x2="21040" y2="37087"/>
                        <a14:foregroundMark x1="21040" y1="37087" x2="39392" y2="28630"/>
                        <a14:foregroundMark x1="39392" y1="28630" x2="49912" y2="43691"/>
                        <a14:foregroundMark x1="49912" y1="43691" x2="47984" y2="61872"/>
                        <a14:foregroundMark x1="47984" y1="61872" x2="29164" y2="81321"/>
                        <a14:foregroundMark x1="28463" y1="75803" x2="39684" y2="90050"/>
                        <a14:foregroundMark x1="39684" y1="90050" x2="47984" y2="72953"/>
                        <a14:foregroundMark x1="47984" y1="72953" x2="42314" y2="93351"/>
                        <a14:foregroundMark x1="42314" y1="93351" x2="20573" y2="85301"/>
                        <a14:foregroundMark x1="20573" y1="85301" x2="38925" y2="92854"/>
                        <a14:foregroundMark x1="38925" y1="92854" x2="45178" y2="84577"/>
                        <a14:foregroundMark x1="14261" y1="38173" x2="12858" y2="55314"/>
                        <a14:foregroundMark x1="12858" y1="55314" x2="16365" y2="34102"/>
                        <a14:foregroundMark x1="16365" y1="34102" x2="7539" y2="49977"/>
                        <a14:foregroundMark x1="7539" y1="49977" x2="12507" y2="51922"/>
                        <a14:foregroundMark x1="21040" y1="96698" x2="49795" y2="97784"/>
                        <a14:foregroundMark x1="70719" y1="98327" x2="69667" y2="99955"/>
                        <a14:foregroundMark x1="91642" y1="82949" x2="88778" y2="91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75" y="2144015"/>
            <a:ext cx="2678402" cy="3461103"/>
          </a:xfrm>
          <a:prstGeom prst="rect">
            <a:avLst/>
          </a:prstGeom>
        </p:spPr>
      </p:pic>
      <p:pic>
        <p:nvPicPr>
          <p:cNvPr id="25" name="Picture 24" descr="A picture containing person, indoor, sitting, table&#10;&#10;Description automatically generated">
            <a:extLst>
              <a:ext uri="{FF2B5EF4-FFF2-40B4-BE49-F238E27FC236}">
                <a16:creationId xmlns:a16="http://schemas.microsoft.com/office/drawing/2014/main" id="{9CBAD963-D4AA-4BCB-9F9F-2E85D27A06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658">
            <a:off x="3974346" y="1169399"/>
            <a:ext cx="2704184" cy="18023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A picture containing person, child, little, indoor&#10;&#10;Description automatically generated">
            <a:extLst>
              <a:ext uri="{FF2B5EF4-FFF2-40B4-BE49-F238E27FC236}">
                <a16:creationId xmlns:a16="http://schemas.microsoft.com/office/drawing/2014/main" id="{9B27FC8E-3F68-4033-BA1C-B665237BA2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3698">
            <a:off x="5969201" y="2142267"/>
            <a:ext cx="2696071" cy="17969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B6F6DA28-7979-4330-A5C0-BF15C31BCA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2129">
            <a:off x="3527581" y="3703203"/>
            <a:ext cx="4050413" cy="220359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30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29C5D5-8F33-483E-8CBE-B1B918A1B211}"/>
              </a:ext>
            </a:extLst>
          </p:cNvPr>
          <p:cNvSpPr txBox="1"/>
          <p:nvPr/>
        </p:nvSpPr>
        <p:spPr>
          <a:xfrm>
            <a:off x="539401" y="1161365"/>
            <a:ext cx="3051496" cy="341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Mission Together Prayer: </a:t>
            </a:r>
          </a:p>
          <a:p>
            <a:endParaRPr lang="en-GB" sz="1000" b="1" dirty="0">
              <a:latin typeface="Calibri Light" panose="020F0302020204030204" pitchFamily="34" charset="0"/>
            </a:endParaRP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ay all children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 the world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hare love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hare friendship and live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 the peace 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 God’s love.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ow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forever. 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CB81B-A78D-438D-A656-2F239CE818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432" y="1589104"/>
            <a:ext cx="2289885" cy="39516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3A41063-A110-4E18-BD0C-3AEC83FE1D4A}"/>
              </a:ext>
            </a:extLst>
          </p:cNvPr>
          <p:cNvGrpSpPr/>
          <p:nvPr/>
        </p:nvGrpSpPr>
        <p:grpSpPr>
          <a:xfrm>
            <a:off x="2804239" y="3008503"/>
            <a:ext cx="3997808" cy="2770664"/>
            <a:chOff x="2817834" y="2661089"/>
            <a:chExt cx="4965514" cy="36269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F7035B-FC75-4F48-AC6E-38128D81C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48" b="94802" l="9128" r="89949">
                          <a14:foregroundMark x1="9231" y1="3833" x2="14462" y2="19251"/>
                          <a14:foregroundMark x1="14462" y1="19251" x2="24513" y2="19824"/>
                          <a14:foregroundMark x1="56513" y1="3436" x2="67487" y2="8546"/>
                          <a14:foregroundMark x1="39385" y1="91982" x2="25026" y2="94846"/>
                          <a14:foregroundMark x1="78974" y1="90969" x2="85128" y2="94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6733" y="2876496"/>
              <a:ext cx="1316270" cy="30668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E8E6275-7A19-4CC9-A97F-A6E545A3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4" b="95993" l="9921" r="89815">
                          <a14:foregroundMark x1="87434" y1="4740" x2="83201" y2="7619"/>
                          <a14:foregroundMark x1="41270" y1="11174" x2="33333" y2="10553"/>
                          <a14:foregroundMark x1="10714" y1="57619" x2="11111" y2="57111"/>
                          <a14:foregroundMark x1="53836" y1="91479" x2="43254" y2="92438"/>
                          <a14:foregroundMark x1="40608" y1="92099" x2="28042" y2="959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56587" y="2742221"/>
              <a:ext cx="1334973" cy="312906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120DF96-377B-492C-B243-5A5A50A9F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0821" y="2976728"/>
              <a:ext cx="1422469" cy="305564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1B64078-1C5B-4862-B17B-227F29289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519" b="92149" l="10000" r="90000">
                          <a14:foregroundMark x1="45487" y1="8519" x2="50177" y2="9298"/>
                          <a14:foregroundMark x1="37434" y1="90869" x2="39469" y2="90869"/>
                          <a14:foregroundMark x1="60885" y1="89477" x2="59912" y2="91258"/>
                          <a14:foregroundMark x1="37876" y1="91537" x2="38230" y2="921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4090" y="2904225"/>
              <a:ext cx="1981464" cy="31493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25D2A-13A9-46E2-8E3F-F02BD822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098" b="96877" l="10000" r="90000">
                          <a14:foregroundMark x1="41527" y1="9797" x2="39847" y2="18150"/>
                          <a14:foregroundMark x1="39847" y1="18150" x2="46947" y2="11085"/>
                          <a14:foregroundMark x1="46947" y1="11085" x2="44733" y2="20960"/>
                          <a14:foregroundMark x1="44733" y1="20960" x2="43511" y2="12022"/>
                          <a14:foregroundMark x1="43511" y1="12022" x2="34122" y2="18267"/>
                          <a14:foregroundMark x1="34122" y1="18267" x2="45344" y2="11241"/>
                          <a14:foregroundMark x1="45344" y1="11241" x2="43893" y2="20336"/>
                          <a14:foregroundMark x1="43893" y1="20336" x2="51298" y2="13739"/>
                          <a14:foregroundMark x1="51298" y1="13739" x2="49618" y2="21585"/>
                          <a14:foregroundMark x1="49618" y1="21585" x2="49008" y2="19048"/>
                          <a14:foregroundMark x1="74122" y1="9407" x2="72824" y2="24317"/>
                          <a14:foregroundMark x1="72824" y1="24317" x2="71145" y2="21351"/>
                          <a14:foregroundMark x1="76794" y1="4176" x2="80534" y2="6870"/>
                          <a14:foregroundMark x1="45496" y1="28962" x2="31679" y2="27400"/>
                          <a14:foregroundMark x1="31679" y1="27400" x2="22748" y2="35090"/>
                          <a14:foregroundMark x1="22748" y1="35090" x2="33435" y2="27244"/>
                          <a14:foregroundMark x1="33435" y1="27244" x2="26183" y2="35948"/>
                          <a14:foregroundMark x1="26183" y1="35948" x2="33282" y2="25020"/>
                          <a14:foregroundMark x1="33282" y1="25020" x2="20687" y2="37237"/>
                          <a14:foregroundMark x1="20687" y1="37237" x2="26718" y2="30406"/>
                          <a14:foregroundMark x1="26718" y1="30406" x2="33206" y2="37627"/>
                          <a14:foregroundMark x1="33206" y1="37627" x2="43588" y2="30796"/>
                          <a14:foregroundMark x1="43588" y1="30796" x2="34351" y2="43091"/>
                          <a14:foregroundMark x1="34351" y1="43091" x2="50382" y2="27791"/>
                          <a14:foregroundMark x1="50382" y1="27791" x2="42443" y2="42116"/>
                          <a14:foregroundMark x1="42443" y1="42116" x2="49008" y2="35792"/>
                          <a14:foregroundMark x1="49008" y1="35792" x2="43206" y2="46487"/>
                          <a14:foregroundMark x1="43206" y1="46487" x2="55191" y2="30211"/>
                          <a14:foregroundMark x1="55191" y1="30211" x2="52595" y2="39930"/>
                          <a14:foregroundMark x1="52595" y1="39930" x2="63740" y2="22482"/>
                          <a14:foregroundMark x1="63740" y1="22482" x2="50382" y2="30133"/>
                          <a14:foregroundMark x1="50382" y1="30133" x2="69008" y2="25215"/>
                          <a14:foregroundMark x1="69008" y1="25215" x2="53740" y2="26815"/>
                          <a14:foregroundMark x1="53740" y1="26815" x2="37710" y2="22131"/>
                          <a14:foregroundMark x1="37710" y1="22131" x2="49618" y2="25839"/>
                          <a14:foregroundMark x1="49618" y1="25839" x2="63588" y2="26464"/>
                          <a14:foregroundMark x1="63588" y1="26464" x2="61450" y2="28571"/>
                          <a14:foregroundMark x1="34885" y1="23614" x2="33130" y2="24395"/>
                          <a14:foregroundMark x1="40534" y1="91803" x2="40534" y2="83294"/>
                          <a14:foregroundMark x1="40534" y1="83294" x2="32137" y2="99219"/>
                          <a14:foregroundMark x1="32137" y1="99219" x2="39389" y2="92233"/>
                          <a14:foregroundMark x1="39389" y1="92233" x2="43282" y2="90788"/>
                          <a14:foregroundMark x1="30153" y1="93443" x2="34351" y2="96877"/>
                          <a14:foregroundMark x1="74122" y1="89774" x2="78092" y2="89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540" y="2661089"/>
              <a:ext cx="1723804" cy="337128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4E7D44D-7CE9-4AD3-97A0-28A5446C6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384" b="93550" l="9698" r="89981">
                          <a14:foregroundMark x1="55491" y1="4262" x2="50032" y2="9422"/>
                          <a14:foregroundMark x1="50032" y1="9422" x2="59152" y2="7179"/>
                          <a14:foregroundMark x1="59152" y1="7179" x2="64419" y2="12563"/>
                          <a14:foregroundMark x1="64419" y1="12563" x2="62813" y2="5496"/>
                          <a14:foregroundMark x1="62813" y1="5496" x2="59024" y2="10095"/>
                          <a14:foregroundMark x1="57097" y1="93606" x2="57097" y2="93606"/>
                          <a14:foregroundMark x1="56519" y1="92316" x2="57097" y2="89568"/>
                          <a14:foregroundMark x1="5845" y1="80538" x2="9698" y2="88222"/>
                          <a14:foregroundMark x1="9698" y1="88222" x2="10148" y2="81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7694" y="3690050"/>
              <a:ext cx="2268682" cy="259798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488E7A-387C-4366-AFE5-BD1BA09D0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17834" y="3549363"/>
              <a:ext cx="1028485" cy="24216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284095-E46B-43DB-A2D0-C3B70CC84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7099" b="97068" l="9901" r="89901">
                          <a14:foregroundMark x1="29901" y1="8796" x2="27921" y2="8179"/>
                          <a14:foregroundMark x1="52475" y1="9105" x2="55842" y2="7562"/>
                          <a14:foregroundMark x1="28713" y1="7562" x2="29505" y2="7099"/>
                          <a14:foregroundMark x1="25347" y1="86574" x2="22376" y2="93519"/>
                          <a14:foregroundMark x1="37822" y1="93210" x2="40792" y2="93981"/>
                          <a14:foregroundMark x1="57822" y1="94444" x2="53267" y2="94444"/>
                          <a14:foregroundMark x1="20594" y1="97068" x2="25149" y2="96759"/>
                          <a14:foregroundMark x1="88911" y1="37346" x2="89505" y2="40432"/>
                          <a14:foregroundMark x1="89505" y1="39969" x2="89505" y2="418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9043" y="3517369"/>
              <a:ext cx="2134305" cy="2738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141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England</dc:creator>
  <cp:lastModifiedBy>Claire Colleran</cp:lastModifiedBy>
  <cp:revision>102</cp:revision>
  <dcterms:created xsi:type="dcterms:W3CDTF">2016-10-31T10:22:49Z</dcterms:created>
  <dcterms:modified xsi:type="dcterms:W3CDTF">2020-04-06T08:50:10Z</dcterms:modified>
  <cp:contentStatus/>
</cp:coreProperties>
</file>