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 Catherine" initials="SC" lastIdx="1" clrIdx="0">
    <p:extLst>
      <p:ext uri="{19B8F6BF-5375-455C-9EA6-DF929625EA0E}">
        <p15:presenceInfo xmlns:p15="http://schemas.microsoft.com/office/powerpoint/2012/main" userId="S-1-5-21-1465807813-1373401058-2373296093-1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4" d="100"/>
          <a:sy n="114" d="100"/>
        </p:scale>
        <p:origin x="36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11-13T09:55:27.001" idx="1">
    <p:pos x="10" y="10"/>
    <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F385-4177-4F64-B8BA-28078392F7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6E712-7FB9-4123-96C4-3DDC21E0C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C232EE-4699-4122-9ECE-E889BE902137}"/>
              </a:ext>
            </a:extLst>
          </p:cNvPr>
          <p:cNvSpPr>
            <a:spLocks noGrp="1"/>
          </p:cNvSpPr>
          <p:nvPr>
            <p:ph type="dt" sz="half" idx="10"/>
          </p:nvPr>
        </p:nvSpPr>
        <p:spPr/>
        <p:txBody>
          <a:bodyPr/>
          <a:lstStyle/>
          <a:p>
            <a:fld id="{9A741153-BFEE-4B62-8C31-9E8E33895C00}" type="datetimeFigureOut">
              <a:rPr lang="en-GB" smtClean="0"/>
              <a:t>21/11/2025</a:t>
            </a:fld>
            <a:endParaRPr lang="en-GB"/>
          </a:p>
        </p:txBody>
      </p:sp>
      <p:sp>
        <p:nvSpPr>
          <p:cNvPr id="5" name="Footer Placeholder 4">
            <a:extLst>
              <a:ext uri="{FF2B5EF4-FFF2-40B4-BE49-F238E27FC236}">
                <a16:creationId xmlns:a16="http://schemas.microsoft.com/office/drawing/2014/main" id="{446438EC-B42B-4C85-8E2A-A0B9A51FCC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1D05A-4778-472D-925F-29D20BC10D19}"/>
              </a:ext>
            </a:extLst>
          </p:cNvPr>
          <p:cNvSpPr>
            <a:spLocks noGrp="1"/>
          </p:cNvSpPr>
          <p:nvPr>
            <p:ph type="sldNum" sz="quarter" idx="12"/>
          </p:nvPr>
        </p:nvSpPr>
        <p:spPr/>
        <p:txBody>
          <a:bodyPr/>
          <a:lstStyle/>
          <a:p>
            <a:fld id="{FF97F1D7-7DBD-4401-8800-E63FBAA2F457}" type="slidenum">
              <a:rPr lang="en-GB" smtClean="0"/>
              <a:t>‹#›</a:t>
            </a:fld>
            <a:endParaRPr lang="en-GB"/>
          </a:p>
        </p:txBody>
      </p:sp>
    </p:spTree>
    <p:extLst>
      <p:ext uri="{BB962C8B-B14F-4D97-AF65-F5344CB8AC3E}">
        <p14:creationId xmlns:p14="http://schemas.microsoft.com/office/powerpoint/2010/main" val="264529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D929A-6CAC-480D-8EB6-3AD48406E01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8CE654-3FF3-449E-B515-0EF4A253ED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1655B4-B4DB-417B-A941-8D4CAFB31141}"/>
              </a:ext>
            </a:extLst>
          </p:cNvPr>
          <p:cNvSpPr>
            <a:spLocks noGrp="1"/>
          </p:cNvSpPr>
          <p:nvPr>
            <p:ph type="dt" sz="half" idx="10"/>
          </p:nvPr>
        </p:nvSpPr>
        <p:spPr/>
        <p:txBody>
          <a:bodyPr/>
          <a:lstStyle/>
          <a:p>
            <a:fld id="{9A741153-BFEE-4B62-8C31-9E8E33895C00}" type="datetimeFigureOut">
              <a:rPr lang="en-GB" smtClean="0"/>
              <a:t>21/11/2025</a:t>
            </a:fld>
            <a:endParaRPr lang="en-GB"/>
          </a:p>
        </p:txBody>
      </p:sp>
      <p:sp>
        <p:nvSpPr>
          <p:cNvPr id="5" name="Footer Placeholder 4">
            <a:extLst>
              <a:ext uri="{FF2B5EF4-FFF2-40B4-BE49-F238E27FC236}">
                <a16:creationId xmlns:a16="http://schemas.microsoft.com/office/drawing/2014/main" id="{D3E52F3C-D9E9-4E04-B803-52C7E24B5B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E5632D-190E-4E1B-A58D-7C86380A13F3}"/>
              </a:ext>
            </a:extLst>
          </p:cNvPr>
          <p:cNvSpPr>
            <a:spLocks noGrp="1"/>
          </p:cNvSpPr>
          <p:nvPr>
            <p:ph type="sldNum" sz="quarter" idx="12"/>
          </p:nvPr>
        </p:nvSpPr>
        <p:spPr/>
        <p:txBody>
          <a:bodyPr/>
          <a:lstStyle/>
          <a:p>
            <a:fld id="{FF97F1D7-7DBD-4401-8800-E63FBAA2F457}" type="slidenum">
              <a:rPr lang="en-GB" smtClean="0"/>
              <a:t>‹#›</a:t>
            </a:fld>
            <a:endParaRPr lang="en-GB"/>
          </a:p>
        </p:txBody>
      </p:sp>
    </p:spTree>
    <p:extLst>
      <p:ext uri="{BB962C8B-B14F-4D97-AF65-F5344CB8AC3E}">
        <p14:creationId xmlns:p14="http://schemas.microsoft.com/office/powerpoint/2010/main" val="333156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7A571A-F9A1-494C-A2A0-2BCE4B0724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BFA83E-3ADA-408A-8404-7006170D747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6926D8-56BD-49B1-A9B4-8F12D8541D76}"/>
              </a:ext>
            </a:extLst>
          </p:cNvPr>
          <p:cNvSpPr>
            <a:spLocks noGrp="1"/>
          </p:cNvSpPr>
          <p:nvPr>
            <p:ph type="dt" sz="half" idx="10"/>
          </p:nvPr>
        </p:nvSpPr>
        <p:spPr/>
        <p:txBody>
          <a:bodyPr/>
          <a:lstStyle/>
          <a:p>
            <a:fld id="{9A741153-BFEE-4B62-8C31-9E8E33895C00}" type="datetimeFigureOut">
              <a:rPr lang="en-GB" smtClean="0"/>
              <a:t>21/11/2025</a:t>
            </a:fld>
            <a:endParaRPr lang="en-GB"/>
          </a:p>
        </p:txBody>
      </p:sp>
      <p:sp>
        <p:nvSpPr>
          <p:cNvPr id="5" name="Footer Placeholder 4">
            <a:extLst>
              <a:ext uri="{FF2B5EF4-FFF2-40B4-BE49-F238E27FC236}">
                <a16:creationId xmlns:a16="http://schemas.microsoft.com/office/drawing/2014/main" id="{AE6F19B8-E2B9-4F3E-BCB7-8C9C07B07A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1B357B-B8C3-4541-A2A2-DE2DBAFA7F4C}"/>
              </a:ext>
            </a:extLst>
          </p:cNvPr>
          <p:cNvSpPr>
            <a:spLocks noGrp="1"/>
          </p:cNvSpPr>
          <p:nvPr>
            <p:ph type="sldNum" sz="quarter" idx="12"/>
          </p:nvPr>
        </p:nvSpPr>
        <p:spPr/>
        <p:txBody>
          <a:bodyPr/>
          <a:lstStyle/>
          <a:p>
            <a:fld id="{FF97F1D7-7DBD-4401-8800-E63FBAA2F457}" type="slidenum">
              <a:rPr lang="en-GB" smtClean="0"/>
              <a:t>‹#›</a:t>
            </a:fld>
            <a:endParaRPr lang="en-GB"/>
          </a:p>
        </p:txBody>
      </p:sp>
    </p:spTree>
    <p:extLst>
      <p:ext uri="{BB962C8B-B14F-4D97-AF65-F5344CB8AC3E}">
        <p14:creationId xmlns:p14="http://schemas.microsoft.com/office/powerpoint/2010/main" val="284064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BBE22-01A4-4781-9DC2-C4BCBA8C59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E88F5F-F510-4E86-B82E-5CB08950DD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8F1081-1BD8-43AD-8E3C-EB5ECCBD0B30}"/>
              </a:ext>
            </a:extLst>
          </p:cNvPr>
          <p:cNvSpPr>
            <a:spLocks noGrp="1"/>
          </p:cNvSpPr>
          <p:nvPr>
            <p:ph type="dt" sz="half" idx="10"/>
          </p:nvPr>
        </p:nvSpPr>
        <p:spPr/>
        <p:txBody>
          <a:bodyPr/>
          <a:lstStyle/>
          <a:p>
            <a:fld id="{9A741153-BFEE-4B62-8C31-9E8E33895C00}" type="datetimeFigureOut">
              <a:rPr lang="en-GB" smtClean="0"/>
              <a:t>21/11/2025</a:t>
            </a:fld>
            <a:endParaRPr lang="en-GB"/>
          </a:p>
        </p:txBody>
      </p:sp>
      <p:sp>
        <p:nvSpPr>
          <p:cNvPr id="5" name="Footer Placeholder 4">
            <a:extLst>
              <a:ext uri="{FF2B5EF4-FFF2-40B4-BE49-F238E27FC236}">
                <a16:creationId xmlns:a16="http://schemas.microsoft.com/office/drawing/2014/main" id="{94EC26A0-85C7-49E5-8171-906B39DB69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8DA8EE-A709-4377-BC20-9DC9D3B7E623}"/>
              </a:ext>
            </a:extLst>
          </p:cNvPr>
          <p:cNvSpPr>
            <a:spLocks noGrp="1"/>
          </p:cNvSpPr>
          <p:nvPr>
            <p:ph type="sldNum" sz="quarter" idx="12"/>
          </p:nvPr>
        </p:nvSpPr>
        <p:spPr/>
        <p:txBody>
          <a:bodyPr/>
          <a:lstStyle/>
          <a:p>
            <a:fld id="{FF97F1D7-7DBD-4401-8800-E63FBAA2F457}" type="slidenum">
              <a:rPr lang="en-GB" smtClean="0"/>
              <a:t>‹#›</a:t>
            </a:fld>
            <a:endParaRPr lang="en-GB"/>
          </a:p>
        </p:txBody>
      </p:sp>
    </p:spTree>
    <p:extLst>
      <p:ext uri="{BB962C8B-B14F-4D97-AF65-F5344CB8AC3E}">
        <p14:creationId xmlns:p14="http://schemas.microsoft.com/office/powerpoint/2010/main" val="3382511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F7928-E067-4111-9AA5-DF2009308A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38951D-ACDD-4615-B06A-524F37A616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AF8768-D09F-42D0-B182-1D7CE7FAF642}"/>
              </a:ext>
            </a:extLst>
          </p:cNvPr>
          <p:cNvSpPr>
            <a:spLocks noGrp="1"/>
          </p:cNvSpPr>
          <p:nvPr>
            <p:ph type="dt" sz="half" idx="10"/>
          </p:nvPr>
        </p:nvSpPr>
        <p:spPr/>
        <p:txBody>
          <a:bodyPr/>
          <a:lstStyle/>
          <a:p>
            <a:fld id="{9A741153-BFEE-4B62-8C31-9E8E33895C00}" type="datetimeFigureOut">
              <a:rPr lang="en-GB" smtClean="0"/>
              <a:t>21/11/2025</a:t>
            </a:fld>
            <a:endParaRPr lang="en-GB"/>
          </a:p>
        </p:txBody>
      </p:sp>
      <p:sp>
        <p:nvSpPr>
          <p:cNvPr id="5" name="Footer Placeholder 4">
            <a:extLst>
              <a:ext uri="{FF2B5EF4-FFF2-40B4-BE49-F238E27FC236}">
                <a16:creationId xmlns:a16="http://schemas.microsoft.com/office/drawing/2014/main" id="{6E4405A7-0EF5-4BC9-BA3F-F402BA1482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513A32-3884-4AD5-8B4A-D6865C050087}"/>
              </a:ext>
            </a:extLst>
          </p:cNvPr>
          <p:cNvSpPr>
            <a:spLocks noGrp="1"/>
          </p:cNvSpPr>
          <p:nvPr>
            <p:ph type="sldNum" sz="quarter" idx="12"/>
          </p:nvPr>
        </p:nvSpPr>
        <p:spPr/>
        <p:txBody>
          <a:bodyPr/>
          <a:lstStyle/>
          <a:p>
            <a:fld id="{FF97F1D7-7DBD-4401-8800-E63FBAA2F457}" type="slidenum">
              <a:rPr lang="en-GB" smtClean="0"/>
              <a:t>‹#›</a:t>
            </a:fld>
            <a:endParaRPr lang="en-GB"/>
          </a:p>
        </p:txBody>
      </p:sp>
    </p:spTree>
    <p:extLst>
      <p:ext uri="{BB962C8B-B14F-4D97-AF65-F5344CB8AC3E}">
        <p14:creationId xmlns:p14="http://schemas.microsoft.com/office/powerpoint/2010/main" val="350610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412C9-F8F1-4CAE-BA6A-C135DB86BF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D5C2C5-FA7D-4889-A417-474DED034C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4CB78D-327F-4B94-BD48-A1AB070C6F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1D030AB-6F01-4F58-9532-56D30B1269F9}"/>
              </a:ext>
            </a:extLst>
          </p:cNvPr>
          <p:cNvSpPr>
            <a:spLocks noGrp="1"/>
          </p:cNvSpPr>
          <p:nvPr>
            <p:ph type="dt" sz="half" idx="10"/>
          </p:nvPr>
        </p:nvSpPr>
        <p:spPr/>
        <p:txBody>
          <a:bodyPr/>
          <a:lstStyle/>
          <a:p>
            <a:fld id="{9A741153-BFEE-4B62-8C31-9E8E33895C00}" type="datetimeFigureOut">
              <a:rPr lang="en-GB" smtClean="0"/>
              <a:t>21/11/2025</a:t>
            </a:fld>
            <a:endParaRPr lang="en-GB"/>
          </a:p>
        </p:txBody>
      </p:sp>
      <p:sp>
        <p:nvSpPr>
          <p:cNvPr id="6" name="Footer Placeholder 5">
            <a:extLst>
              <a:ext uri="{FF2B5EF4-FFF2-40B4-BE49-F238E27FC236}">
                <a16:creationId xmlns:a16="http://schemas.microsoft.com/office/drawing/2014/main" id="{3BD2DF7D-2FB9-444C-BCEA-749E336418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E17E82-6379-425C-8A18-43368C5CCBB4}"/>
              </a:ext>
            </a:extLst>
          </p:cNvPr>
          <p:cNvSpPr>
            <a:spLocks noGrp="1"/>
          </p:cNvSpPr>
          <p:nvPr>
            <p:ph type="sldNum" sz="quarter" idx="12"/>
          </p:nvPr>
        </p:nvSpPr>
        <p:spPr/>
        <p:txBody>
          <a:bodyPr/>
          <a:lstStyle/>
          <a:p>
            <a:fld id="{FF97F1D7-7DBD-4401-8800-E63FBAA2F457}" type="slidenum">
              <a:rPr lang="en-GB" smtClean="0"/>
              <a:t>‹#›</a:t>
            </a:fld>
            <a:endParaRPr lang="en-GB"/>
          </a:p>
        </p:txBody>
      </p:sp>
    </p:spTree>
    <p:extLst>
      <p:ext uri="{BB962C8B-B14F-4D97-AF65-F5344CB8AC3E}">
        <p14:creationId xmlns:p14="http://schemas.microsoft.com/office/powerpoint/2010/main" val="218147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B1C03-59BA-45A2-988B-242B081F7A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6BABBC-EE2F-4210-8B84-B38B11BFF1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A08654-BBA6-4F3B-84B0-007F1B8A37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EB9532-950C-4BE1-A38B-FB387B3675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A25CE9-B966-4293-B961-E7442CCADE3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974E6D-695B-4A2E-818E-BB16959883C0}"/>
              </a:ext>
            </a:extLst>
          </p:cNvPr>
          <p:cNvSpPr>
            <a:spLocks noGrp="1"/>
          </p:cNvSpPr>
          <p:nvPr>
            <p:ph type="dt" sz="half" idx="10"/>
          </p:nvPr>
        </p:nvSpPr>
        <p:spPr/>
        <p:txBody>
          <a:bodyPr/>
          <a:lstStyle/>
          <a:p>
            <a:fld id="{9A741153-BFEE-4B62-8C31-9E8E33895C00}" type="datetimeFigureOut">
              <a:rPr lang="en-GB" smtClean="0"/>
              <a:t>21/11/2025</a:t>
            </a:fld>
            <a:endParaRPr lang="en-GB"/>
          </a:p>
        </p:txBody>
      </p:sp>
      <p:sp>
        <p:nvSpPr>
          <p:cNvPr id="8" name="Footer Placeholder 7">
            <a:extLst>
              <a:ext uri="{FF2B5EF4-FFF2-40B4-BE49-F238E27FC236}">
                <a16:creationId xmlns:a16="http://schemas.microsoft.com/office/drawing/2014/main" id="{2571E3A3-23E5-476D-8767-D1AD45D3D7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63896F2-2F1D-49E6-9E1C-613410DFC887}"/>
              </a:ext>
            </a:extLst>
          </p:cNvPr>
          <p:cNvSpPr>
            <a:spLocks noGrp="1"/>
          </p:cNvSpPr>
          <p:nvPr>
            <p:ph type="sldNum" sz="quarter" idx="12"/>
          </p:nvPr>
        </p:nvSpPr>
        <p:spPr/>
        <p:txBody>
          <a:bodyPr/>
          <a:lstStyle/>
          <a:p>
            <a:fld id="{FF97F1D7-7DBD-4401-8800-E63FBAA2F457}" type="slidenum">
              <a:rPr lang="en-GB" smtClean="0"/>
              <a:t>‹#›</a:t>
            </a:fld>
            <a:endParaRPr lang="en-GB"/>
          </a:p>
        </p:txBody>
      </p:sp>
    </p:spTree>
    <p:extLst>
      <p:ext uri="{BB962C8B-B14F-4D97-AF65-F5344CB8AC3E}">
        <p14:creationId xmlns:p14="http://schemas.microsoft.com/office/powerpoint/2010/main" val="265820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18AC-5561-4576-A7BE-639AAEB5D8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7ED616C-199E-4478-968E-358327E0610E}"/>
              </a:ext>
            </a:extLst>
          </p:cNvPr>
          <p:cNvSpPr>
            <a:spLocks noGrp="1"/>
          </p:cNvSpPr>
          <p:nvPr>
            <p:ph type="dt" sz="half" idx="10"/>
          </p:nvPr>
        </p:nvSpPr>
        <p:spPr/>
        <p:txBody>
          <a:bodyPr/>
          <a:lstStyle/>
          <a:p>
            <a:fld id="{9A741153-BFEE-4B62-8C31-9E8E33895C00}" type="datetimeFigureOut">
              <a:rPr lang="en-GB" smtClean="0"/>
              <a:t>21/11/2025</a:t>
            </a:fld>
            <a:endParaRPr lang="en-GB"/>
          </a:p>
        </p:txBody>
      </p:sp>
      <p:sp>
        <p:nvSpPr>
          <p:cNvPr id="4" name="Footer Placeholder 3">
            <a:extLst>
              <a:ext uri="{FF2B5EF4-FFF2-40B4-BE49-F238E27FC236}">
                <a16:creationId xmlns:a16="http://schemas.microsoft.com/office/drawing/2014/main" id="{D4A987AD-EA1D-4D12-9C0D-DD29C44FB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EE262BE-3417-4245-B247-7BDD904209C4}"/>
              </a:ext>
            </a:extLst>
          </p:cNvPr>
          <p:cNvSpPr>
            <a:spLocks noGrp="1"/>
          </p:cNvSpPr>
          <p:nvPr>
            <p:ph type="sldNum" sz="quarter" idx="12"/>
          </p:nvPr>
        </p:nvSpPr>
        <p:spPr/>
        <p:txBody>
          <a:bodyPr/>
          <a:lstStyle/>
          <a:p>
            <a:fld id="{FF97F1D7-7DBD-4401-8800-E63FBAA2F457}" type="slidenum">
              <a:rPr lang="en-GB" smtClean="0"/>
              <a:t>‹#›</a:t>
            </a:fld>
            <a:endParaRPr lang="en-GB"/>
          </a:p>
        </p:txBody>
      </p:sp>
    </p:spTree>
    <p:extLst>
      <p:ext uri="{BB962C8B-B14F-4D97-AF65-F5344CB8AC3E}">
        <p14:creationId xmlns:p14="http://schemas.microsoft.com/office/powerpoint/2010/main" val="231918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59CDF-3CF1-4F3B-AD3B-DCA8F5FAEC0E}"/>
              </a:ext>
            </a:extLst>
          </p:cNvPr>
          <p:cNvSpPr>
            <a:spLocks noGrp="1"/>
          </p:cNvSpPr>
          <p:nvPr>
            <p:ph type="dt" sz="half" idx="10"/>
          </p:nvPr>
        </p:nvSpPr>
        <p:spPr/>
        <p:txBody>
          <a:bodyPr/>
          <a:lstStyle/>
          <a:p>
            <a:fld id="{9A741153-BFEE-4B62-8C31-9E8E33895C00}" type="datetimeFigureOut">
              <a:rPr lang="en-GB" smtClean="0"/>
              <a:t>21/11/2025</a:t>
            </a:fld>
            <a:endParaRPr lang="en-GB"/>
          </a:p>
        </p:txBody>
      </p:sp>
      <p:sp>
        <p:nvSpPr>
          <p:cNvPr id="3" name="Footer Placeholder 2">
            <a:extLst>
              <a:ext uri="{FF2B5EF4-FFF2-40B4-BE49-F238E27FC236}">
                <a16:creationId xmlns:a16="http://schemas.microsoft.com/office/drawing/2014/main" id="{13D2F63E-B698-4C9F-8933-7377E3F822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E2106F-4755-4D4E-BCC8-80F4C52E2721}"/>
              </a:ext>
            </a:extLst>
          </p:cNvPr>
          <p:cNvSpPr>
            <a:spLocks noGrp="1"/>
          </p:cNvSpPr>
          <p:nvPr>
            <p:ph type="sldNum" sz="quarter" idx="12"/>
          </p:nvPr>
        </p:nvSpPr>
        <p:spPr/>
        <p:txBody>
          <a:bodyPr/>
          <a:lstStyle/>
          <a:p>
            <a:fld id="{FF97F1D7-7DBD-4401-8800-E63FBAA2F457}" type="slidenum">
              <a:rPr lang="en-GB" smtClean="0"/>
              <a:t>‹#›</a:t>
            </a:fld>
            <a:endParaRPr lang="en-GB"/>
          </a:p>
        </p:txBody>
      </p:sp>
    </p:spTree>
    <p:extLst>
      <p:ext uri="{BB962C8B-B14F-4D97-AF65-F5344CB8AC3E}">
        <p14:creationId xmlns:p14="http://schemas.microsoft.com/office/powerpoint/2010/main" val="98331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BA78-B845-4687-86A4-D9EA70DAF5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4B6846-8D96-4D7D-9500-38C1249BD5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90B6452-E5C7-4D03-95E7-9763C5ABA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E4AD98-A219-4C6F-89A2-6ACD351E83D1}"/>
              </a:ext>
            </a:extLst>
          </p:cNvPr>
          <p:cNvSpPr>
            <a:spLocks noGrp="1"/>
          </p:cNvSpPr>
          <p:nvPr>
            <p:ph type="dt" sz="half" idx="10"/>
          </p:nvPr>
        </p:nvSpPr>
        <p:spPr/>
        <p:txBody>
          <a:bodyPr/>
          <a:lstStyle/>
          <a:p>
            <a:fld id="{9A741153-BFEE-4B62-8C31-9E8E33895C00}" type="datetimeFigureOut">
              <a:rPr lang="en-GB" smtClean="0"/>
              <a:t>21/11/2025</a:t>
            </a:fld>
            <a:endParaRPr lang="en-GB"/>
          </a:p>
        </p:txBody>
      </p:sp>
      <p:sp>
        <p:nvSpPr>
          <p:cNvPr id="6" name="Footer Placeholder 5">
            <a:extLst>
              <a:ext uri="{FF2B5EF4-FFF2-40B4-BE49-F238E27FC236}">
                <a16:creationId xmlns:a16="http://schemas.microsoft.com/office/drawing/2014/main" id="{8798D3A5-EEF6-485B-A0F1-C9CBC8C184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C06663-8132-44FA-BD83-C7F9AD9DA0FF}"/>
              </a:ext>
            </a:extLst>
          </p:cNvPr>
          <p:cNvSpPr>
            <a:spLocks noGrp="1"/>
          </p:cNvSpPr>
          <p:nvPr>
            <p:ph type="sldNum" sz="quarter" idx="12"/>
          </p:nvPr>
        </p:nvSpPr>
        <p:spPr/>
        <p:txBody>
          <a:bodyPr/>
          <a:lstStyle/>
          <a:p>
            <a:fld id="{FF97F1D7-7DBD-4401-8800-E63FBAA2F457}" type="slidenum">
              <a:rPr lang="en-GB" smtClean="0"/>
              <a:t>‹#›</a:t>
            </a:fld>
            <a:endParaRPr lang="en-GB"/>
          </a:p>
        </p:txBody>
      </p:sp>
    </p:spTree>
    <p:extLst>
      <p:ext uri="{BB962C8B-B14F-4D97-AF65-F5344CB8AC3E}">
        <p14:creationId xmlns:p14="http://schemas.microsoft.com/office/powerpoint/2010/main" val="205673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40073-D04C-4D51-9897-F7FFC5A146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76139C5-ACD2-40F1-B9C6-53A20A2252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9E1B86-DBB6-47E2-96BD-83E120AEB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66D5AE-AD79-4E26-9F7C-B91D12FCCA9B}"/>
              </a:ext>
            </a:extLst>
          </p:cNvPr>
          <p:cNvSpPr>
            <a:spLocks noGrp="1"/>
          </p:cNvSpPr>
          <p:nvPr>
            <p:ph type="dt" sz="half" idx="10"/>
          </p:nvPr>
        </p:nvSpPr>
        <p:spPr/>
        <p:txBody>
          <a:bodyPr/>
          <a:lstStyle/>
          <a:p>
            <a:fld id="{9A741153-BFEE-4B62-8C31-9E8E33895C00}" type="datetimeFigureOut">
              <a:rPr lang="en-GB" smtClean="0"/>
              <a:t>21/11/2025</a:t>
            </a:fld>
            <a:endParaRPr lang="en-GB"/>
          </a:p>
        </p:txBody>
      </p:sp>
      <p:sp>
        <p:nvSpPr>
          <p:cNvPr id="6" name="Footer Placeholder 5">
            <a:extLst>
              <a:ext uri="{FF2B5EF4-FFF2-40B4-BE49-F238E27FC236}">
                <a16:creationId xmlns:a16="http://schemas.microsoft.com/office/drawing/2014/main" id="{5D0D89F4-2154-46E6-A372-9914A9990C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8A183A-3A82-409B-BBA3-20184089D2D9}"/>
              </a:ext>
            </a:extLst>
          </p:cNvPr>
          <p:cNvSpPr>
            <a:spLocks noGrp="1"/>
          </p:cNvSpPr>
          <p:nvPr>
            <p:ph type="sldNum" sz="quarter" idx="12"/>
          </p:nvPr>
        </p:nvSpPr>
        <p:spPr/>
        <p:txBody>
          <a:bodyPr/>
          <a:lstStyle/>
          <a:p>
            <a:fld id="{FF97F1D7-7DBD-4401-8800-E63FBAA2F457}" type="slidenum">
              <a:rPr lang="en-GB" smtClean="0"/>
              <a:t>‹#›</a:t>
            </a:fld>
            <a:endParaRPr lang="en-GB"/>
          </a:p>
        </p:txBody>
      </p:sp>
    </p:spTree>
    <p:extLst>
      <p:ext uri="{BB962C8B-B14F-4D97-AF65-F5344CB8AC3E}">
        <p14:creationId xmlns:p14="http://schemas.microsoft.com/office/powerpoint/2010/main" val="10683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C423CA-6D03-4917-9B2A-48E23F945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02CF6C-BFCD-49A3-911D-8EF49CE64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0CB0C6-DA8F-478D-9D08-AA146DB91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41153-BFEE-4B62-8C31-9E8E33895C00}" type="datetimeFigureOut">
              <a:rPr lang="en-GB" smtClean="0"/>
              <a:t>21/11/2025</a:t>
            </a:fld>
            <a:endParaRPr lang="en-GB"/>
          </a:p>
        </p:txBody>
      </p:sp>
      <p:sp>
        <p:nvSpPr>
          <p:cNvPr id="5" name="Footer Placeholder 4">
            <a:extLst>
              <a:ext uri="{FF2B5EF4-FFF2-40B4-BE49-F238E27FC236}">
                <a16:creationId xmlns:a16="http://schemas.microsoft.com/office/drawing/2014/main" id="{B1726382-17CB-4BBD-9374-F1D5446CF3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3FF4E76-497B-479A-A5A2-32FD2DF7AA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7F1D7-7DBD-4401-8800-E63FBAA2F457}" type="slidenum">
              <a:rPr lang="en-GB" smtClean="0"/>
              <a:t>‹#›</a:t>
            </a:fld>
            <a:endParaRPr lang="en-GB"/>
          </a:p>
        </p:txBody>
      </p:sp>
    </p:spTree>
    <p:extLst>
      <p:ext uri="{BB962C8B-B14F-4D97-AF65-F5344CB8AC3E}">
        <p14:creationId xmlns:p14="http://schemas.microsoft.com/office/powerpoint/2010/main" val="3504631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2452-348A-407D-AF47-4C2E85952926}"/>
              </a:ext>
            </a:extLst>
          </p:cNvPr>
          <p:cNvSpPr>
            <a:spLocks noGrp="1"/>
          </p:cNvSpPr>
          <p:nvPr>
            <p:ph type="ctrTitle"/>
          </p:nvPr>
        </p:nvSpPr>
        <p:spPr/>
        <p:txBody>
          <a:bodyPr/>
          <a:lstStyle/>
          <a:p>
            <a:r>
              <a:rPr lang="en-GB" dirty="0"/>
              <a:t> </a:t>
            </a:r>
            <a:r>
              <a:rPr lang="en-GB" dirty="0">
                <a:latin typeface="Algerian" panose="04020705040A02060702" pitchFamily="82" charset="0"/>
              </a:rPr>
              <a:t>month of Mary</a:t>
            </a:r>
            <a:r>
              <a:rPr lang="en-GB" dirty="0"/>
              <a:t>’</a:t>
            </a:r>
          </a:p>
        </p:txBody>
      </p:sp>
      <p:sp>
        <p:nvSpPr>
          <p:cNvPr id="3" name="Subtitle 2">
            <a:extLst>
              <a:ext uri="{FF2B5EF4-FFF2-40B4-BE49-F238E27FC236}">
                <a16:creationId xmlns:a16="http://schemas.microsoft.com/office/drawing/2014/main" id="{DCEBE5A2-3524-43E2-B0FA-303D555F2019}"/>
              </a:ext>
            </a:extLst>
          </p:cNvPr>
          <p:cNvSpPr>
            <a:spLocks noGrp="1"/>
          </p:cNvSpPr>
          <p:nvPr>
            <p:ph type="subTitle" idx="1"/>
          </p:nvPr>
        </p:nvSpPr>
        <p:spPr/>
        <p:txBody>
          <a:bodyPr/>
          <a:lstStyle/>
          <a:p>
            <a:endParaRPr lang="en-GB" dirty="0"/>
          </a:p>
        </p:txBody>
      </p:sp>
      <p:pic>
        <p:nvPicPr>
          <p:cNvPr id="4" name="Picture 3">
            <a:extLst>
              <a:ext uri="{FF2B5EF4-FFF2-40B4-BE49-F238E27FC236}">
                <a16:creationId xmlns:a16="http://schemas.microsoft.com/office/drawing/2014/main" id="{0C8CE2B9-7682-4A2A-A480-460D1049CC16}"/>
              </a:ext>
            </a:extLst>
          </p:cNvPr>
          <p:cNvPicPr>
            <a:picLocks noChangeAspect="1"/>
          </p:cNvPicPr>
          <p:nvPr/>
        </p:nvPicPr>
        <p:blipFill>
          <a:blip r:embed="rId2"/>
          <a:stretch>
            <a:fillRect/>
          </a:stretch>
        </p:blipFill>
        <p:spPr>
          <a:xfrm>
            <a:off x="8071277" y="476250"/>
            <a:ext cx="2028825" cy="2247900"/>
          </a:xfrm>
          <a:prstGeom prst="rect">
            <a:avLst/>
          </a:prstGeom>
        </p:spPr>
      </p:pic>
      <p:pic>
        <p:nvPicPr>
          <p:cNvPr id="5" name="Picture 4">
            <a:extLst>
              <a:ext uri="{FF2B5EF4-FFF2-40B4-BE49-F238E27FC236}">
                <a16:creationId xmlns:a16="http://schemas.microsoft.com/office/drawing/2014/main" id="{849A2E29-5FD3-4C54-BCBE-FC817399A7BA}"/>
              </a:ext>
            </a:extLst>
          </p:cNvPr>
          <p:cNvPicPr>
            <a:picLocks noChangeAspect="1"/>
          </p:cNvPicPr>
          <p:nvPr/>
        </p:nvPicPr>
        <p:blipFill>
          <a:blip r:embed="rId3"/>
          <a:stretch>
            <a:fillRect/>
          </a:stretch>
        </p:blipFill>
        <p:spPr>
          <a:xfrm>
            <a:off x="1123140" y="3429000"/>
            <a:ext cx="2694873" cy="2895600"/>
          </a:xfrm>
          <a:prstGeom prst="rect">
            <a:avLst/>
          </a:prstGeom>
        </p:spPr>
      </p:pic>
    </p:spTree>
    <p:extLst>
      <p:ext uri="{BB962C8B-B14F-4D97-AF65-F5344CB8AC3E}">
        <p14:creationId xmlns:p14="http://schemas.microsoft.com/office/powerpoint/2010/main" val="152015137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888B79-F89C-4C5D-88D1-2B7CCBC8ACB9}"/>
              </a:ext>
            </a:extLst>
          </p:cNvPr>
          <p:cNvSpPr>
            <a:spLocks noGrp="1"/>
          </p:cNvSpPr>
          <p:nvPr>
            <p:ph idx="4294967295"/>
          </p:nvPr>
        </p:nvSpPr>
        <p:spPr>
          <a:xfrm>
            <a:off x="0" y="1825625"/>
            <a:ext cx="10515600" cy="4351338"/>
          </a:xfrm>
        </p:spPr>
        <p:txBody>
          <a:bodyPr/>
          <a:lstStyle/>
          <a:p>
            <a:pPr marL="0" indent="0">
              <a:buNone/>
            </a:pPr>
            <a:r>
              <a:rPr lang="en-GB" dirty="0">
                <a:latin typeface="Algerian" panose="04020705040A02060702" pitchFamily="82" charset="0"/>
              </a:rPr>
              <a:t>The month of Mary, the month of Mary is when we pray to her by saying the rosary .Can you guess what time we say  the Rosary we mostly say it when it the month of October</a:t>
            </a:r>
          </a:p>
        </p:txBody>
      </p:sp>
      <p:pic>
        <p:nvPicPr>
          <p:cNvPr id="5" name="Picture 4">
            <a:extLst>
              <a:ext uri="{FF2B5EF4-FFF2-40B4-BE49-F238E27FC236}">
                <a16:creationId xmlns:a16="http://schemas.microsoft.com/office/drawing/2014/main" id="{FA365E10-0C38-4C3F-AF4E-7260368B29D0}"/>
              </a:ext>
            </a:extLst>
          </p:cNvPr>
          <p:cNvPicPr>
            <a:picLocks noChangeAspect="1"/>
          </p:cNvPicPr>
          <p:nvPr/>
        </p:nvPicPr>
        <p:blipFill>
          <a:blip r:embed="rId2"/>
          <a:stretch>
            <a:fillRect/>
          </a:stretch>
        </p:blipFill>
        <p:spPr>
          <a:xfrm>
            <a:off x="3395707" y="3828147"/>
            <a:ext cx="2700293" cy="2483753"/>
          </a:xfrm>
          <a:prstGeom prst="rect">
            <a:avLst/>
          </a:prstGeom>
        </p:spPr>
      </p:pic>
      <p:pic>
        <p:nvPicPr>
          <p:cNvPr id="6" name="Picture 5">
            <a:extLst>
              <a:ext uri="{FF2B5EF4-FFF2-40B4-BE49-F238E27FC236}">
                <a16:creationId xmlns:a16="http://schemas.microsoft.com/office/drawing/2014/main" id="{08CDDA06-730B-4EF3-9E93-1F8F4D5CC4E2}"/>
              </a:ext>
            </a:extLst>
          </p:cNvPr>
          <p:cNvPicPr>
            <a:picLocks noChangeAspect="1"/>
          </p:cNvPicPr>
          <p:nvPr/>
        </p:nvPicPr>
        <p:blipFill>
          <a:blip r:embed="rId3"/>
          <a:stretch>
            <a:fillRect/>
          </a:stretch>
        </p:blipFill>
        <p:spPr>
          <a:xfrm>
            <a:off x="8653507" y="2970897"/>
            <a:ext cx="2143125" cy="1714500"/>
          </a:xfrm>
          <a:prstGeom prst="rect">
            <a:avLst/>
          </a:prstGeom>
        </p:spPr>
      </p:pic>
    </p:spTree>
    <p:extLst>
      <p:ext uri="{BB962C8B-B14F-4D97-AF65-F5344CB8AC3E}">
        <p14:creationId xmlns:p14="http://schemas.microsoft.com/office/powerpoint/2010/main" val="301742352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9A45CB-8082-40B9-83D0-CE15AB3DEB29}"/>
              </a:ext>
            </a:extLst>
          </p:cNvPr>
          <p:cNvPicPr>
            <a:picLocks noChangeAspect="1"/>
          </p:cNvPicPr>
          <p:nvPr/>
        </p:nvPicPr>
        <p:blipFill>
          <a:blip r:embed="rId2"/>
          <a:stretch>
            <a:fillRect/>
          </a:stretch>
        </p:blipFill>
        <p:spPr>
          <a:xfrm>
            <a:off x="-134923" y="0"/>
            <a:ext cx="6858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3" name="TextBox 2">
            <a:extLst>
              <a:ext uri="{FF2B5EF4-FFF2-40B4-BE49-F238E27FC236}">
                <a16:creationId xmlns:a16="http://schemas.microsoft.com/office/drawing/2014/main" id="{DA27DA2E-4B4D-4CBC-B66C-F1D2F3FDD5CD}"/>
              </a:ext>
            </a:extLst>
          </p:cNvPr>
          <p:cNvSpPr txBox="1"/>
          <p:nvPr/>
        </p:nvSpPr>
        <p:spPr>
          <a:xfrm>
            <a:off x="7221198" y="0"/>
            <a:ext cx="4529270" cy="1477328"/>
          </a:xfrm>
          <a:prstGeom prst="rect">
            <a:avLst/>
          </a:prstGeom>
          <a:noFill/>
        </p:spPr>
        <p:txBody>
          <a:bodyPr wrap="square" rtlCol="0">
            <a:spAutoFit/>
          </a:bodyPr>
          <a:lstStyle/>
          <a:p>
            <a:r>
              <a:rPr lang="en-GB" dirty="0">
                <a:latin typeface="Algerian" panose="04020705040A02060702" pitchFamily="82" charset="0"/>
              </a:rPr>
              <a:t>These are some prayers you can say in the  rosary there about  10 decades in the Rosary. Are school invited some of us to pray the Rosary and it was very fun</a:t>
            </a:r>
          </a:p>
        </p:txBody>
      </p:sp>
      <p:pic>
        <p:nvPicPr>
          <p:cNvPr id="4" name="Picture 3">
            <a:extLst>
              <a:ext uri="{FF2B5EF4-FFF2-40B4-BE49-F238E27FC236}">
                <a16:creationId xmlns:a16="http://schemas.microsoft.com/office/drawing/2014/main" id="{F2F7997A-E96D-4F98-9302-3ECE86FD0E17}"/>
              </a:ext>
            </a:extLst>
          </p:cNvPr>
          <p:cNvPicPr>
            <a:picLocks noChangeAspect="1"/>
          </p:cNvPicPr>
          <p:nvPr/>
        </p:nvPicPr>
        <p:blipFill>
          <a:blip r:embed="rId3"/>
          <a:stretch>
            <a:fillRect/>
          </a:stretch>
        </p:blipFill>
        <p:spPr>
          <a:xfrm>
            <a:off x="8944792" y="2066925"/>
            <a:ext cx="1532351" cy="2724150"/>
          </a:xfrm>
          <a:prstGeom prst="rect">
            <a:avLst/>
          </a:prstGeom>
        </p:spPr>
      </p:pic>
    </p:spTree>
    <p:extLst>
      <p:ext uri="{BB962C8B-B14F-4D97-AF65-F5344CB8AC3E}">
        <p14:creationId xmlns:p14="http://schemas.microsoft.com/office/powerpoint/2010/main" val="2907112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CDCC6-A758-4F61-9A63-B7F470A5FB08}"/>
              </a:ext>
            </a:extLst>
          </p:cNvPr>
          <p:cNvPicPr>
            <a:picLocks noChangeAspect="1"/>
          </p:cNvPicPr>
          <p:nvPr/>
        </p:nvPicPr>
        <p:blipFill>
          <a:blip r:embed="rId2"/>
          <a:stretch>
            <a:fillRect/>
          </a:stretch>
        </p:blipFill>
        <p:spPr>
          <a:xfrm>
            <a:off x="2839498" y="502072"/>
            <a:ext cx="5674229" cy="6105525"/>
          </a:xfrm>
          <a:prstGeom prst="rect">
            <a:avLst/>
          </a:prstGeom>
        </p:spPr>
      </p:pic>
    </p:spTree>
    <p:extLst>
      <p:ext uri="{BB962C8B-B14F-4D97-AF65-F5344CB8AC3E}">
        <p14:creationId xmlns:p14="http://schemas.microsoft.com/office/powerpoint/2010/main" val="31166949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77</Words>
  <Application>Microsoft Office PowerPoint</Application>
  <PresentationFormat>Widescreen</PresentationFormat>
  <Paragraphs>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Algerian</vt:lpstr>
      <vt:lpstr>Arial</vt:lpstr>
      <vt:lpstr>Calibri</vt:lpstr>
      <vt:lpstr>Calibri Light</vt:lpstr>
      <vt:lpstr>Office Theme</vt:lpstr>
      <vt:lpstr> month of Mary’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Mary’s month</dc:title>
  <dc:creator>HOLLY</dc:creator>
  <cp:lastModifiedBy>St. Catherine</cp:lastModifiedBy>
  <cp:revision>6</cp:revision>
  <dcterms:created xsi:type="dcterms:W3CDTF">2025-11-04T12:16:44Z</dcterms:created>
  <dcterms:modified xsi:type="dcterms:W3CDTF">2025-11-21T14:08:04Z</dcterms:modified>
</cp:coreProperties>
</file>