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4ECD6-7038-4E6F-B206-8F7C0F35DD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3DF1D69-61F1-4A6E-8EC4-D2D9A05A39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EBE0D7D-D60C-4533-974A-89C871CEC2C2}"/>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5" name="Footer Placeholder 4">
            <a:extLst>
              <a:ext uri="{FF2B5EF4-FFF2-40B4-BE49-F238E27FC236}">
                <a16:creationId xmlns:a16="http://schemas.microsoft.com/office/drawing/2014/main" id="{45F7A6E0-6299-4511-8A2C-FF81A566DF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01B5CF-6BC2-4897-8216-E04C243260FD}"/>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3711956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B8F33-5490-478B-BBA1-AAE03468491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9E4CA40-1A15-41C0-A10C-8C0FE7254A9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A4EC03-E2FF-48E2-9C4F-340EAC13BB63}"/>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5" name="Footer Placeholder 4">
            <a:extLst>
              <a:ext uri="{FF2B5EF4-FFF2-40B4-BE49-F238E27FC236}">
                <a16:creationId xmlns:a16="http://schemas.microsoft.com/office/drawing/2014/main" id="{87CD8F0E-C229-45CA-A85E-8E640EBC7D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7C82B5-E288-4D45-ACCA-A9511FCFEF00}"/>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3925643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7DB967-1D04-42D0-88A8-8B5A9709F9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76A9DD-C7A5-4F5B-9EED-07250CBBC3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5019E4-2881-411B-B248-7A1AF086C242}"/>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5" name="Footer Placeholder 4">
            <a:extLst>
              <a:ext uri="{FF2B5EF4-FFF2-40B4-BE49-F238E27FC236}">
                <a16:creationId xmlns:a16="http://schemas.microsoft.com/office/drawing/2014/main" id="{038654DB-F275-44B5-B57D-AAF7A0B435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CAF96D-699A-414C-9023-7746693AC54A}"/>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4164217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809D8-1EAA-4B6D-AF7C-11250FEBF8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EA88ABA-E0A0-47E2-813E-965ABE9FAF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4841C6-E465-4045-8ACC-E71403F8BB27}"/>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5" name="Footer Placeholder 4">
            <a:extLst>
              <a:ext uri="{FF2B5EF4-FFF2-40B4-BE49-F238E27FC236}">
                <a16:creationId xmlns:a16="http://schemas.microsoft.com/office/drawing/2014/main" id="{E5E99650-5D5D-4C97-A89E-73C96BF33D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5DEF4D-27A6-4A22-A5FE-9EB0AD1ED43D}"/>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2000983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2A9C3-9538-4479-911D-8F156C0BADF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68B5E63-23BD-447E-A977-2B2D15AA48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1387D66-5BC4-4431-96EF-123E8AE58E17}"/>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5" name="Footer Placeholder 4">
            <a:extLst>
              <a:ext uri="{FF2B5EF4-FFF2-40B4-BE49-F238E27FC236}">
                <a16:creationId xmlns:a16="http://schemas.microsoft.com/office/drawing/2014/main" id="{44516C45-4A83-4987-9D8C-D86B2FD0BF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5FDFCE-0785-442D-8F67-684FEF29FEA6}"/>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2427197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EC53D-155A-4FFF-AEA7-0EFC78D8B5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A7F586-E5F1-4139-B54B-B0F43D7B46D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B741C5D-C47E-41F3-BB20-9E84F456A32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D4B36A3-BEBA-4CC9-9CB1-F25BD4D66C2B}"/>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6" name="Footer Placeholder 5">
            <a:extLst>
              <a:ext uri="{FF2B5EF4-FFF2-40B4-BE49-F238E27FC236}">
                <a16:creationId xmlns:a16="http://schemas.microsoft.com/office/drawing/2014/main" id="{89C530BB-A109-46AF-BD10-B38C4C1F2F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4EDE0A-876C-48FF-9B0A-662945DF839B}"/>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2215379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28ADC-E237-4E69-8EEF-77A7FDF6570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2BAA888-AA89-47D2-B176-1E849A3129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0B223BD-55B4-4E02-BE1F-2B9590EBCF7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53E811F-0F09-44EE-9A76-C9A134B5D0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5EF9993-1C9F-440D-BB9C-88A848AA07C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DF742AB-680A-43EC-9FD3-19D6843ED62B}"/>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8" name="Footer Placeholder 7">
            <a:extLst>
              <a:ext uri="{FF2B5EF4-FFF2-40B4-BE49-F238E27FC236}">
                <a16:creationId xmlns:a16="http://schemas.microsoft.com/office/drawing/2014/main" id="{550253A0-6CB0-473E-BC80-7FE46AFF016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85EB939-3CEA-4D97-BE82-4979E5379F1B}"/>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3198905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C5894-C9CF-4FCE-8A4C-0A4ED4FDFB0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94103CF-526E-46DC-8D15-127AE600FAEE}"/>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4" name="Footer Placeholder 3">
            <a:extLst>
              <a:ext uri="{FF2B5EF4-FFF2-40B4-BE49-F238E27FC236}">
                <a16:creationId xmlns:a16="http://schemas.microsoft.com/office/drawing/2014/main" id="{A57E2402-639C-44E0-9E1B-58FE8C25DEB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88EC5F4-3545-4034-8DBA-0632645610D3}"/>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2402002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EEC5D4-2C41-4F84-BBBB-EC8DB077E016}"/>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3" name="Footer Placeholder 2">
            <a:extLst>
              <a:ext uri="{FF2B5EF4-FFF2-40B4-BE49-F238E27FC236}">
                <a16:creationId xmlns:a16="http://schemas.microsoft.com/office/drawing/2014/main" id="{25DEC256-9449-489E-9BF1-1485CED887F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3E692E0-5517-41E9-A356-89B09A097F0B}"/>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3754915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3AD9D-059C-48E7-833A-50A1D1CEBD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55DE22D-22F2-4139-A7EF-0E6883D907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6966B01-2213-4300-836C-2E5503FA5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C5E096-ABE0-499C-83E2-95E992606801}"/>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6" name="Footer Placeholder 5">
            <a:extLst>
              <a:ext uri="{FF2B5EF4-FFF2-40B4-BE49-F238E27FC236}">
                <a16:creationId xmlns:a16="http://schemas.microsoft.com/office/drawing/2014/main" id="{7E98CE32-94CF-4020-A1B0-717C44030BF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09B56D-F5B9-4662-A73A-AEBDD908ECBA}"/>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1367414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49299-01B8-4E44-82E5-9C484CC669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0F1575-7D6B-415F-84A8-68E3B21029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7FBC8DB-505B-4E75-BB05-0B58B2C710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7453A51-114F-4916-AB1A-40B24E0403C7}"/>
              </a:ext>
            </a:extLst>
          </p:cNvPr>
          <p:cNvSpPr>
            <a:spLocks noGrp="1"/>
          </p:cNvSpPr>
          <p:nvPr>
            <p:ph type="dt" sz="half" idx="10"/>
          </p:nvPr>
        </p:nvSpPr>
        <p:spPr/>
        <p:txBody>
          <a:bodyPr/>
          <a:lstStyle/>
          <a:p>
            <a:fld id="{CF0AEF71-514C-4645-95C0-88F5E53B0346}" type="datetimeFigureOut">
              <a:rPr lang="en-GB" smtClean="0"/>
              <a:t>21/11/2025</a:t>
            </a:fld>
            <a:endParaRPr lang="en-GB"/>
          </a:p>
        </p:txBody>
      </p:sp>
      <p:sp>
        <p:nvSpPr>
          <p:cNvPr id="6" name="Footer Placeholder 5">
            <a:extLst>
              <a:ext uri="{FF2B5EF4-FFF2-40B4-BE49-F238E27FC236}">
                <a16:creationId xmlns:a16="http://schemas.microsoft.com/office/drawing/2014/main" id="{138F0F82-5EC0-4542-A987-4ABB2EBFD4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C7176B-418B-43D3-A87B-BF6539FA6D69}"/>
              </a:ext>
            </a:extLst>
          </p:cNvPr>
          <p:cNvSpPr>
            <a:spLocks noGrp="1"/>
          </p:cNvSpPr>
          <p:nvPr>
            <p:ph type="sldNum" sz="quarter" idx="12"/>
          </p:nvPr>
        </p:nvSpPr>
        <p:spPr/>
        <p:txBody>
          <a:bodyPr/>
          <a:lstStyle/>
          <a:p>
            <a:fld id="{CA3A91A9-A581-4A9D-B67D-617F71A76BCF}" type="slidenum">
              <a:rPr lang="en-GB" smtClean="0"/>
              <a:t>‹#›</a:t>
            </a:fld>
            <a:endParaRPr lang="en-GB"/>
          </a:p>
        </p:txBody>
      </p:sp>
    </p:spTree>
    <p:extLst>
      <p:ext uri="{BB962C8B-B14F-4D97-AF65-F5344CB8AC3E}">
        <p14:creationId xmlns:p14="http://schemas.microsoft.com/office/powerpoint/2010/main" val="3894855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E2712A-A8FD-4A4E-A2F7-E08AEE8DC8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66496A5-4936-495C-8601-4758E62EF2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EBD8DD-1ED6-489E-8577-E4D3DA9675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0AEF71-514C-4645-95C0-88F5E53B0346}" type="datetimeFigureOut">
              <a:rPr lang="en-GB" smtClean="0"/>
              <a:t>21/11/2025</a:t>
            </a:fld>
            <a:endParaRPr lang="en-GB"/>
          </a:p>
        </p:txBody>
      </p:sp>
      <p:sp>
        <p:nvSpPr>
          <p:cNvPr id="5" name="Footer Placeholder 4">
            <a:extLst>
              <a:ext uri="{FF2B5EF4-FFF2-40B4-BE49-F238E27FC236}">
                <a16:creationId xmlns:a16="http://schemas.microsoft.com/office/drawing/2014/main" id="{F429C5F0-9274-4DF6-B27F-D0C23626AD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9B5CA4D-2A8F-4E0C-936C-F261E0EC01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3A91A9-A581-4A9D-B67D-617F71A76BCF}" type="slidenum">
              <a:rPr lang="en-GB" smtClean="0"/>
              <a:t>‹#›</a:t>
            </a:fld>
            <a:endParaRPr lang="en-GB"/>
          </a:p>
        </p:txBody>
      </p:sp>
    </p:spTree>
    <p:extLst>
      <p:ext uri="{BB962C8B-B14F-4D97-AF65-F5344CB8AC3E}">
        <p14:creationId xmlns:p14="http://schemas.microsoft.com/office/powerpoint/2010/main" val="120852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D6EAC-46DF-4061-B515-A374A6367D58}"/>
              </a:ext>
            </a:extLst>
          </p:cNvPr>
          <p:cNvSpPr>
            <a:spLocks noGrp="1"/>
          </p:cNvSpPr>
          <p:nvPr>
            <p:ph type="ctrTitle"/>
          </p:nvPr>
        </p:nvSpPr>
        <p:spPr>
          <a:xfrm>
            <a:off x="1524000" y="134224"/>
            <a:ext cx="9144000" cy="2491530"/>
          </a:xfrm>
        </p:spPr>
        <p:txBody>
          <a:bodyPr/>
          <a:lstStyle/>
          <a:p>
            <a:r>
              <a:rPr lang="en-GB" u="sng" dirty="0">
                <a:latin typeface="Algerian" panose="04020705040A02060702" pitchFamily="82" charset="0"/>
              </a:rPr>
              <a:t>The Rosary</a:t>
            </a:r>
          </a:p>
        </p:txBody>
      </p:sp>
      <p:pic>
        <p:nvPicPr>
          <p:cNvPr id="4" name="Picture 3">
            <a:extLst>
              <a:ext uri="{FF2B5EF4-FFF2-40B4-BE49-F238E27FC236}">
                <a16:creationId xmlns:a16="http://schemas.microsoft.com/office/drawing/2014/main" id="{CA92A17A-3FC3-4CB7-9065-901424AA350E}"/>
              </a:ext>
            </a:extLst>
          </p:cNvPr>
          <p:cNvPicPr>
            <a:picLocks noChangeAspect="1"/>
          </p:cNvPicPr>
          <p:nvPr/>
        </p:nvPicPr>
        <p:blipFill>
          <a:blip r:embed="rId2"/>
          <a:stretch>
            <a:fillRect/>
          </a:stretch>
        </p:blipFill>
        <p:spPr>
          <a:xfrm>
            <a:off x="3020036" y="2763893"/>
            <a:ext cx="6560191" cy="3834327"/>
          </a:xfrm>
          <a:prstGeom prst="rect">
            <a:avLst/>
          </a:prstGeom>
        </p:spPr>
      </p:pic>
      <p:sp>
        <p:nvSpPr>
          <p:cNvPr id="3" name="Subtitle 2">
            <a:extLst>
              <a:ext uri="{FF2B5EF4-FFF2-40B4-BE49-F238E27FC236}">
                <a16:creationId xmlns:a16="http://schemas.microsoft.com/office/drawing/2014/main" id="{CEF3BEEA-D050-4303-ABF6-94AEF7840729}"/>
              </a:ext>
            </a:extLst>
          </p:cNvPr>
          <p:cNvSpPr>
            <a:spLocks noGrp="1"/>
          </p:cNvSpPr>
          <p:nvPr>
            <p:ph type="subTitle" idx="1"/>
          </p:nvPr>
        </p:nvSpPr>
        <p:spPr>
          <a:xfrm flipH="1">
            <a:off x="67111" y="3429000"/>
            <a:ext cx="2818700" cy="1828800"/>
          </a:xfrm>
        </p:spPr>
        <p:txBody>
          <a:bodyPr/>
          <a:lstStyle/>
          <a:p>
            <a:r>
              <a:rPr lang="en-GB" dirty="0">
                <a:latin typeface="Algerian" panose="04020705040A02060702" pitchFamily="82" charset="0"/>
              </a:rPr>
              <a:t>Mary praying the rosary</a:t>
            </a:r>
          </a:p>
        </p:txBody>
      </p:sp>
    </p:spTree>
    <p:extLst>
      <p:ext uri="{BB962C8B-B14F-4D97-AF65-F5344CB8AC3E}">
        <p14:creationId xmlns:p14="http://schemas.microsoft.com/office/powerpoint/2010/main" val="1141119373"/>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FA548-1B39-471B-A9D0-0FA561E72FFB}"/>
              </a:ext>
            </a:extLst>
          </p:cNvPr>
          <p:cNvSpPr>
            <a:spLocks noGrp="1"/>
          </p:cNvSpPr>
          <p:nvPr>
            <p:ph type="title"/>
          </p:nvPr>
        </p:nvSpPr>
        <p:spPr>
          <a:xfrm>
            <a:off x="687198" y="222512"/>
            <a:ext cx="10515600" cy="1325563"/>
          </a:xfrm>
        </p:spPr>
        <p:txBody>
          <a:bodyPr/>
          <a:lstStyle/>
          <a:p>
            <a:r>
              <a:rPr lang="en-GB" u="sng" dirty="0">
                <a:latin typeface="Algerian" panose="04020705040A02060702" pitchFamily="82" charset="0"/>
              </a:rPr>
              <a:t>The Rosary</a:t>
            </a:r>
          </a:p>
        </p:txBody>
      </p:sp>
      <p:sp>
        <p:nvSpPr>
          <p:cNvPr id="3" name="Content Placeholder 2">
            <a:extLst>
              <a:ext uri="{FF2B5EF4-FFF2-40B4-BE49-F238E27FC236}">
                <a16:creationId xmlns:a16="http://schemas.microsoft.com/office/drawing/2014/main" id="{028C5EB3-2DF5-4B22-8CA3-27ADB4513CC3}"/>
              </a:ext>
            </a:extLst>
          </p:cNvPr>
          <p:cNvSpPr>
            <a:spLocks noGrp="1"/>
          </p:cNvSpPr>
          <p:nvPr>
            <p:ph idx="1"/>
          </p:nvPr>
        </p:nvSpPr>
        <p:spPr>
          <a:xfrm>
            <a:off x="-604007" y="1627464"/>
            <a:ext cx="11957807" cy="4549499"/>
          </a:xfrm>
        </p:spPr>
        <p:txBody>
          <a:bodyPr>
            <a:normAutofit/>
          </a:bodyPr>
          <a:lstStyle/>
          <a:p>
            <a:pPr lvl="3"/>
            <a:r>
              <a:rPr lang="en-GB" sz="2600" dirty="0">
                <a:latin typeface="Algerian" panose="04020705040A02060702" pitchFamily="82" charset="0"/>
              </a:rPr>
              <a:t>The rosary is a catholic devotion to the Virgin Mary that involves meditating on the life of Jesus and reciting a specific set of prayers, such as the Hail Mary and Our Father, which are counted on beads.</a:t>
            </a:r>
          </a:p>
        </p:txBody>
      </p:sp>
      <p:pic>
        <p:nvPicPr>
          <p:cNvPr id="4" name="Picture 3">
            <a:extLst>
              <a:ext uri="{FF2B5EF4-FFF2-40B4-BE49-F238E27FC236}">
                <a16:creationId xmlns:a16="http://schemas.microsoft.com/office/drawing/2014/main" id="{AEB97306-9591-4DAD-9C63-8F339C4EB265}"/>
              </a:ext>
            </a:extLst>
          </p:cNvPr>
          <p:cNvPicPr>
            <a:picLocks noChangeAspect="1"/>
          </p:cNvPicPr>
          <p:nvPr/>
        </p:nvPicPr>
        <p:blipFill>
          <a:blip r:embed="rId2"/>
          <a:stretch>
            <a:fillRect/>
          </a:stretch>
        </p:blipFill>
        <p:spPr>
          <a:xfrm>
            <a:off x="1887523" y="3506598"/>
            <a:ext cx="6358855" cy="2877424"/>
          </a:xfrm>
          <a:prstGeom prst="rect">
            <a:avLst/>
          </a:prstGeom>
        </p:spPr>
      </p:pic>
    </p:spTree>
    <p:extLst>
      <p:ext uri="{BB962C8B-B14F-4D97-AF65-F5344CB8AC3E}">
        <p14:creationId xmlns:p14="http://schemas.microsoft.com/office/powerpoint/2010/main" val="2724902585"/>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1E0C6-8A1D-4418-962F-2B1B736E0ECE}"/>
              </a:ext>
            </a:extLst>
          </p:cNvPr>
          <p:cNvSpPr>
            <a:spLocks noGrp="1"/>
          </p:cNvSpPr>
          <p:nvPr>
            <p:ph type="title"/>
          </p:nvPr>
        </p:nvSpPr>
        <p:spPr/>
        <p:txBody>
          <a:bodyPr/>
          <a:lstStyle/>
          <a:p>
            <a:r>
              <a:rPr lang="en-GB" u="sng" dirty="0">
                <a:latin typeface="Algerian" panose="04020705040A02060702" pitchFamily="82" charset="0"/>
              </a:rPr>
              <a:t>Month of October</a:t>
            </a:r>
          </a:p>
        </p:txBody>
      </p:sp>
      <p:sp>
        <p:nvSpPr>
          <p:cNvPr id="3" name="Content Placeholder 2">
            <a:extLst>
              <a:ext uri="{FF2B5EF4-FFF2-40B4-BE49-F238E27FC236}">
                <a16:creationId xmlns:a16="http://schemas.microsoft.com/office/drawing/2014/main" id="{87B53F31-5488-40EB-AEEA-3DEF66231B51}"/>
              </a:ext>
            </a:extLst>
          </p:cNvPr>
          <p:cNvSpPr>
            <a:spLocks noGrp="1"/>
          </p:cNvSpPr>
          <p:nvPr>
            <p:ph idx="1"/>
          </p:nvPr>
        </p:nvSpPr>
        <p:spPr/>
        <p:txBody>
          <a:bodyPr>
            <a:normAutofit/>
          </a:bodyPr>
          <a:lstStyle/>
          <a:p>
            <a:r>
              <a:rPr lang="en-GB" dirty="0">
                <a:latin typeface="Algerian" panose="04020705040A02060702" pitchFamily="82" charset="0"/>
              </a:rPr>
              <a:t>The month of October is dedicated to the rosary and Mary our Mother. There are 10 Hail Marys in one decade and each day of October has a different Mystery. There are 5 decades so we say 50 Hail Marys  because there are 10 Hail Marys in a decade. As a catholic school, each day in the month of October, we say one decade of the Rosary after school. Also, parents are invited in our small hall to pray the Rosary together. Sometimes, individual  classes pray the Rosary together.</a:t>
            </a:r>
          </a:p>
        </p:txBody>
      </p:sp>
    </p:spTree>
    <p:extLst>
      <p:ext uri="{BB962C8B-B14F-4D97-AF65-F5344CB8AC3E}">
        <p14:creationId xmlns:p14="http://schemas.microsoft.com/office/powerpoint/2010/main" val="222075890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9D2AC-18A1-42A6-AA55-25535244C414}"/>
              </a:ext>
            </a:extLst>
          </p:cNvPr>
          <p:cNvSpPr>
            <a:spLocks noGrp="1"/>
          </p:cNvSpPr>
          <p:nvPr>
            <p:ph type="title"/>
          </p:nvPr>
        </p:nvSpPr>
        <p:spPr/>
        <p:txBody>
          <a:bodyPr/>
          <a:lstStyle/>
          <a:p>
            <a:r>
              <a:rPr lang="en-GB" u="sng" dirty="0">
                <a:latin typeface="Algerian" panose="04020705040A02060702" pitchFamily="82" charset="0"/>
              </a:rPr>
              <a:t>Facts about the Rosary</a:t>
            </a:r>
          </a:p>
        </p:txBody>
      </p:sp>
      <p:sp>
        <p:nvSpPr>
          <p:cNvPr id="3" name="Content Placeholder 2">
            <a:extLst>
              <a:ext uri="{FF2B5EF4-FFF2-40B4-BE49-F238E27FC236}">
                <a16:creationId xmlns:a16="http://schemas.microsoft.com/office/drawing/2014/main" id="{57557021-500B-40D1-A015-D33FF1F80491}"/>
              </a:ext>
            </a:extLst>
          </p:cNvPr>
          <p:cNvSpPr>
            <a:spLocks noGrp="1"/>
          </p:cNvSpPr>
          <p:nvPr>
            <p:ph idx="1"/>
          </p:nvPr>
        </p:nvSpPr>
        <p:spPr/>
        <p:txBody>
          <a:bodyPr/>
          <a:lstStyle/>
          <a:p>
            <a:pPr marL="0" indent="0">
              <a:buNone/>
            </a:pPr>
            <a:r>
              <a:rPr lang="en-GB" dirty="0">
                <a:latin typeface="Algerian" panose="04020705040A02060702" pitchFamily="82" charset="0"/>
              </a:rPr>
              <a:t>1. The word ~Rosary~ comes from the Latin phrase ~Rose garden~ or ~ crown roses~ and each prayer is considered a spiritual rose for Mary</a:t>
            </a:r>
          </a:p>
          <a:p>
            <a:pPr marL="0" indent="0">
              <a:buNone/>
            </a:pPr>
            <a:r>
              <a:rPr lang="en-GB" dirty="0">
                <a:latin typeface="Algerian" panose="04020705040A02060702" pitchFamily="82" charset="0"/>
              </a:rPr>
              <a:t>2. The practice has historical roots dating to early Christian monks and was popularized in the 13</a:t>
            </a:r>
            <a:r>
              <a:rPr lang="en-GB" baseline="30000" dirty="0">
                <a:latin typeface="Algerian" panose="04020705040A02060702" pitchFamily="82" charset="0"/>
              </a:rPr>
              <a:t>th</a:t>
            </a:r>
            <a:r>
              <a:rPr lang="en-GB" dirty="0">
                <a:latin typeface="Algerian" panose="04020705040A02060702" pitchFamily="82" charset="0"/>
              </a:rPr>
              <a:t> century.</a:t>
            </a:r>
          </a:p>
          <a:p>
            <a:pPr marL="0" indent="0">
              <a:buNone/>
            </a:pPr>
            <a:r>
              <a:rPr lang="en-GB" dirty="0">
                <a:latin typeface="Algerian" panose="04020705040A02060702" pitchFamily="82" charset="0"/>
              </a:rPr>
              <a:t>3. </a:t>
            </a:r>
            <a:r>
              <a:rPr lang="en-US" dirty="0">
                <a:latin typeface="Algerian" panose="04020705040A02060702" pitchFamily="82" charset="0"/>
              </a:rPr>
              <a:t>The rosary is a prominent symbol in Catholicism, with historical events like the Battle of Lepanto being attributed to prayers for the rosary. </a:t>
            </a:r>
            <a:endParaRPr lang="en-GB" dirty="0">
              <a:latin typeface="Algerian" panose="04020705040A02060702" pitchFamily="82" charset="0"/>
            </a:endParaRPr>
          </a:p>
          <a:p>
            <a:endParaRPr lang="en-GB" dirty="0"/>
          </a:p>
          <a:p>
            <a:endParaRPr lang="en-GB" dirty="0"/>
          </a:p>
        </p:txBody>
      </p:sp>
      <p:pic>
        <p:nvPicPr>
          <p:cNvPr id="4" name="Picture 3">
            <a:extLst>
              <a:ext uri="{FF2B5EF4-FFF2-40B4-BE49-F238E27FC236}">
                <a16:creationId xmlns:a16="http://schemas.microsoft.com/office/drawing/2014/main" id="{5E3A9FF3-39FD-487B-8BCC-08E052126DA4}"/>
              </a:ext>
            </a:extLst>
          </p:cNvPr>
          <p:cNvPicPr>
            <a:picLocks noChangeAspect="1"/>
          </p:cNvPicPr>
          <p:nvPr/>
        </p:nvPicPr>
        <p:blipFill>
          <a:blip r:embed="rId2"/>
          <a:stretch>
            <a:fillRect/>
          </a:stretch>
        </p:blipFill>
        <p:spPr>
          <a:xfrm>
            <a:off x="8620081" y="82550"/>
            <a:ext cx="2619375" cy="1743075"/>
          </a:xfrm>
          <a:prstGeom prst="rect">
            <a:avLst/>
          </a:prstGeom>
        </p:spPr>
      </p:pic>
      <p:pic>
        <p:nvPicPr>
          <p:cNvPr id="5" name="Picture 4">
            <a:extLst>
              <a:ext uri="{FF2B5EF4-FFF2-40B4-BE49-F238E27FC236}">
                <a16:creationId xmlns:a16="http://schemas.microsoft.com/office/drawing/2014/main" id="{34EF99BB-F473-4BD6-9A6F-429282179DC4}"/>
              </a:ext>
            </a:extLst>
          </p:cNvPr>
          <p:cNvPicPr>
            <a:picLocks noChangeAspect="1"/>
          </p:cNvPicPr>
          <p:nvPr/>
        </p:nvPicPr>
        <p:blipFill>
          <a:blip r:embed="rId3"/>
          <a:stretch>
            <a:fillRect/>
          </a:stretch>
        </p:blipFill>
        <p:spPr>
          <a:xfrm>
            <a:off x="387334" y="5568968"/>
            <a:ext cx="2062251" cy="1215989"/>
          </a:xfrm>
          <a:prstGeom prst="rect">
            <a:avLst/>
          </a:prstGeom>
        </p:spPr>
      </p:pic>
    </p:spTree>
    <p:extLst>
      <p:ext uri="{BB962C8B-B14F-4D97-AF65-F5344CB8AC3E}">
        <p14:creationId xmlns:p14="http://schemas.microsoft.com/office/powerpoint/2010/main" val="1325867542"/>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93407-E0A4-48E2-B0A2-0FD9954CA585}"/>
              </a:ext>
            </a:extLst>
          </p:cNvPr>
          <p:cNvSpPr>
            <a:spLocks noGrp="1"/>
          </p:cNvSpPr>
          <p:nvPr>
            <p:ph type="title"/>
          </p:nvPr>
        </p:nvSpPr>
        <p:spPr/>
        <p:txBody>
          <a:bodyPr/>
          <a:lstStyle/>
          <a:p>
            <a:r>
              <a:rPr lang="en-GB" dirty="0">
                <a:latin typeface="Algerian" panose="04020705040A02060702" pitchFamily="82" charset="0"/>
              </a:rPr>
              <a:t>Pictures</a:t>
            </a:r>
          </a:p>
        </p:txBody>
      </p:sp>
      <p:pic>
        <p:nvPicPr>
          <p:cNvPr id="4" name="Content Placeholder 3">
            <a:extLst>
              <a:ext uri="{FF2B5EF4-FFF2-40B4-BE49-F238E27FC236}">
                <a16:creationId xmlns:a16="http://schemas.microsoft.com/office/drawing/2014/main" id="{7B06E3B0-0FA4-44D7-8E1C-678D3CD0BC34}"/>
              </a:ext>
            </a:extLst>
          </p:cNvPr>
          <p:cNvPicPr>
            <a:picLocks noGrp="1" noChangeAspect="1"/>
          </p:cNvPicPr>
          <p:nvPr>
            <p:ph idx="1"/>
          </p:nvPr>
        </p:nvPicPr>
        <p:blipFill>
          <a:blip r:embed="rId2"/>
          <a:stretch>
            <a:fillRect/>
          </a:stretch>
        </p:blipFill>
        <p:spPr>
          <a:xfrm>
            <a:off x="326690" y="1266307"/>
            <a:ext cx="2961795" cy="2902951"/>
          </a:xfrm>
          <a:prstGeom prst="rect">
            <a:avLst/>
          </a:prstGeom>
        </p:spPr>
      </p:pic>
      <p:pic>
        <p:nvPicPr>
          <p:cNvPr id="5" name="Picture 4">
            <a:extLst>
              <a:ext uri="{FF2B5EF4-FFF2-40B4-BE49-F238E27FC236}">
                <a16:creationId xmlns:a16="http://schemas.microsoft.com/office/drawing/2014/main" id="{E8FB65CE-02E5-44EC-8414-E377648BFAA5}"/>
              </a:ext>
            </a:extLst>
          </p:cNvPr>
          <p:cNvPicPr>
            <a:picLocks noChangeAspect="1"/>
          </p:cNvPicPr>
          <p:nvPr/>
        </p:nvPicPr>
        <p:blipFill>
          <a:blip r:embed="rId3"/>
          <a:stretch>
            <a:fillRect/>
          </a:stretch>
        </p:blipFill>
        <p:spPr>
          <a:xfrm>
            <a:off x="8113902" y="172281"/>
            <a:ext cx="3446128" cy="2771886"/>
          </a:xfrm>
          <a:prstGeom prst="rect">
            <a:avLst/>
          </a:prstGeom>
        </p:spPr>
      </p:pic>
      <p:pic>
        <p:nvPicPr>
          <p:cNvPr id="6" name="Picture 5">
            <a:extLst>
              <a:ext uri="{FF2B5EF4-FFF2-40B4-BE49-F238E27FC236}">
                <a16:creationId xmlns:a16="http://schemas.microsoft.com/office/drawing/2014/main" id="{12F8F653-4451-41E4-9162-0BF7F386F15D}"/>
              </a:ext>
            </a:extLst>
          </p:cNvPr>
          <p:cNvPicPr>
            <a:picLocks noChangeAspect="1"/>
          </p:cNvPicPr>
          <p:nvPr/>
        </p:nvPicPr>
        <p:blipFill>
          <a:blip r:embed="rId4"/>
          <a:stretch>
            <a:fillRect/>
          </a:stretch>
        </p:blipFill>
        <p:spPr>
          <a:xfrm>
            <a:off x="4300232" y="3856663"/>
            <a:ext cx="2214693" cy="2300856"/>
          </a:xfrm>
          <a:prstGeom prst="rect">
            <a:avLst/>
          </a:prstGeom>
        </p:spPr>
      </p:pic>
      <p:pic>
        <p:nvPicPr>
          <p:cNvPr id="7" name="Picture 6">
            <a:extLst>
              <a:ext uri="{FF2B5EF4-FFF2-40B4-BE49-F238E27FC236}">
                <a16:creationId xmlns:a16="http://schemas.microsoft.com/office/drawing/2014/main" id="{5F7FC3DF-EB34-41AC-BB65-646AA119B771}"/>
              </a:ext>
            </a:extLst>
          </p:cNvPr>
          <p:cNvPicPr>
            <a:picLocks noChangeAspect="1"/>
          </p:cNvPicPr>
          <p:nvPr/>
        </p:nvPicPr>
        <p:blipFill>
          <a:blip r:embed="rId5"/>
          <a:stretch>
            <a:fillRect/>
          </a:stretch>
        </p:blipFill>
        <p:spPr>
          <a:xfrm>
            <a:off x="4459142" y="1097777"/>
            <a:ext cx="2619375" cy="1743075"/>
          </a:xfrm>
          <a:prstGeom prst="rect">
            <a:avLst/>
          </a:prstGeom>
        </p:spPr>
      </p:pic>
    </p:spTree>
    <p:extLst>
      <p:ext uri="{BB962C8B-B14F-4D97-AF65-F5344CB8AC3E}">
        <p14:creationId xmlns:p14="http://schemas.microsoft.com/office/powerpoint/2010/main" val="9863331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234</Words>
  <Application>Microsoft Office PowerPoint</Application>
  <PresentationFormat>Widescreen</PresentationFormat>
  <Paragraphs>11</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Algerian</vt:lpstr>
      <vt:lpstr>Arial</vt:lpstr>
      <vt:lpstr>Calibri</vt:lpstr>
      <vt:lpstr>Calibri Light</vt:lpstr>
      <vt:lpstr>Office Theme</vt:lpstr>
      <vt:lpstr>The Rosary</vt:lpstr>
      <vt:lpstr>The Rosary</vt:lpstr>
      <vt:lpstr>Month of October</vt:lpstr>
      <vt:lpstr>Facts about the Rosary</vt:lpstr>
      <vt:lpstr>Pictures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Rosary</dc:title>
  <dc:creator>St. Catherine</dc:creator>
  <cp:lastModifiedBy>St. Catherine</cp:lastModifiedBy>
  <cp:revision>9</cp:revision>
  <dcterms:created xsi:type="dcterms:W3CDTF">2025-11-04T11:55:15Z</dcterms:created>
  <dcterms:modified xsi:type="dcterms:W3CDTF">2025-11-21T14:07:42Z</dcterms:modified>
</cp:coreProperties>
</file>