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8B6F07-634B-439F-9799-33884CE33E9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0D13D1-761C-4CA9-B7C7-01662E4AB2AC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1"/>
            <a:ext cx="331236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</a:t>
            </a:r>
            <a:r>
              <a:rPr lang="en-GB" sz="3600" b="1" dirty="0">
                <a:latin typeface="Monotype Corsiva" pitchFamily="66" charset="0"/>
              </a:rPr>
              <a:t>I have come so that they may have life and have it to the full.”  </a:t>
            </a:r>
            <a:r>
              <a:rPr lang="en-GB" sz="2800" b="1" dirty="0">
                <a:latin typeface="Monotype Corsiva" pitchFamily="66" charset="0"/>
              </a:rPr>
              <a:t>(Gospel of John)</a:t>
            </a:r>
            <a:endParaRPr lang="en-GB" sz="2800" b="1" dirty="0">
              <a:latin typeface="Monotype Corsiva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6056" y="3244334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itchFamily="34" charset="0"/>
              </a:rPr>
              <a:t>The </a:t>
            </a:r>
            <a:r>
              <a:rPr lang="en-GB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itchFamily="34" charset="0"/>
              </a:rPr>
              <a:t>Rosary </a:t>
            </a:r>
            <a:r>
              <a:rPr lang="en-GB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itchFamily="34" charset="0"/>
              </a:rPr>
              <a:t>– St. Mary’s Catholic Primary </a:t>
            </a:r>
            <a:r>
              <a:rPr lang="en-GB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" pitchFamily="34" charset="0"/>
              </a:rPr>
              <a:t>School</a:t>
            </a:r>
            <a:endParaRPr lang="en-GB" sz="4000" dirty="0">
              <a:effectLst>
                <a:outerShdw blurRad="38100" dist="38100" dir="2700000" algn="tl">
                  <a:srgbClr val="FFFFFF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5124" name="Picture 4" descr="C:\Users\Headteacher\AppData\Local\Microsoft\Windows\Temporary Internet Files\Content.IE5\Z535KI33\Jesus_and_Our_Lady_of_the_Most_Holy_Rosary_and_Saint_Dominic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3258"/>
            <a:ext cx="19442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Headteacher\AppData\Local\Microsoft\Windows\Temporary Internet Files\Content.IE5\BK40EVTV\250px-Jasna_Góra_-_mosaic_01-removed_from_the_w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592288" cy="29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3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8241"/>
            <a:ext cx="8280920" cy="562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5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2" y="908720"/>
            <a:ext cx="7637074" cy="57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12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4" y="980728"/>
            <a:ext cx="7838549" cy="53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4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7" y="980728"/>
            <a:ext cx="799288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2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adteacher\AppData\Local\Microsoft\Windows\Temporary Internet Files\Content.IE5\Z535KI33\rosa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2865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1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4759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6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58770" cy="560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1219"/>
            <a:ext cx="8028384" cy="544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5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8" y="980728"/>
            <a:ext cx="8316416" cy="564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0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31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Creed</dc:creator>
  <cp:lastModifiedBy>M Creed</cp:lastModifiedBy>
  <cp:revision>10</cp:revision>
  <dcterms:created xsi:type="dcterms:W3CDTF">2020-10-05T15:29:02Z</dcterms:created>
  <dcterms:modified xsi:type="dcterms:W3CDTF">2020-10-05T16:12:18Z</dcterms:modified>
</cp:coreProperties>
</file>